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9" r:id="rId3"/>
    <p:sldId id="272" r:id="rId4"/>
    <p:sldId id="275" r:id="rId5"/>
    <p:sldId id="276" r:id="rId6"/>
    <p:sldId id="277" r:id="rId7"/>
    <p:sldId id="280" r:id="rId8"/>
    <p:sldId id="260" r:id="rId9"/>
    <p:sldId id="261" r:id="rId10"/>
    <p:sldId id="262" r:id="rId11"/>
    <p:sldId id="281" r:id="rId12"/>
    <p:sldId id="282" r:id="rId13"/>
    <p:sldId id="264" r:id="rId14"/>
    <p:sldId id="283" r:id="rId15"/>
    <p:sldId id="266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CA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3E01E-FEEB-4AE7-BF78-C08A9BFA9B97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FFA95-2707-4194-B887-083FD4E4BE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00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A7C7-2302-4E08-A624-7D5E112E8D1A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D72F-5B8B-4931-B509-CB5DDF769B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7432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A7C7-2302-4E08-A624-7D5E112E8D1A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D72F-5B8B-4931-B509-CB5DDF769B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5869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A7C7-2302-4E08-A624-7D5E112E8D1A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D72F-5B8B-4931-B509-CB5DDF769B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7997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A7C7-2302-4E08-A624-7D5E112E8D1A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D72F-5B8B-4931-B509-CB5DDF769B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2227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A7C7-2302-4E08-A624-7D5E112E8D1A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D72F-5B8B-4931-B509-CB5DDF769B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7829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A7C7-2302-4E08-A624-7D5E112E8D1A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D72F-5B8B-4931-B509-CB5DDF769B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266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A7C7-2302-4E08-A624-7D5E112E8D1A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D72F-5B8B-4931-B509-CB5DDF769B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414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A7C7-2302-4E08-A624-7D5E112E8D1A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D72F-5B8B-4931-B509-CB5DDF769B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366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A7C7-2302-4E08-A624-7D5E112E8D1A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D72F-5B8B-4931-B509-CB5DDF769B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6024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A7C7-2302-4E08-A624-7D5E112E8D1A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D72F-5B8B-4931-B509-CB5DDF769B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0145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A7C7-2302-4E08-A624-7D5E112E8D1A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D72F-5B8B-4931-B509-CB5DDF769B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254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4A7C7-2302-4E08-A624-7D5E112E8D1A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FD72F-5B8B-4931-B509-CB5DDF769B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915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vdnh.ru/about/history/otkrytie-vskhv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andex.ru/images/search?text=&#1074;&#1077;&#1085;&#1075;&#1088;&#1080;&#1103;%20&#1086;&#1079;&#1077;&#1088;&#1086;%20&#1073;&#1072;&#1083;&#1072;&#1090;&#1086;&#1085;%20&#1082;&#1072;&#1088;&#1090;&#1072;&amp;lr=16" TargetMode="External"/><Relationship Id="rId5" Type="http://schemas.openxmlformats.org/officeDocument/2006/relationships/hyperlink" Target="https://yandex.ru/images/search?text=&#1075;&#1086;&#1088;&#1086;&#1076;%20&#1077;&#1083;&#1100;&#1085;&#1103;%20&#1073;&#1088;&#1072;&#1090;&#1089;&#1082;&#1072;&#1103;%20&#1084;&#1086;&#1075;&#1080;&#1083;&#1072;&amp;noreask=1&amp;img_url=http://elnya-admin.admin-smolensk.ru/files/506/vechnyj-ogon.jpg&amp;pos=4&amp;rpt=simage&amp;lr=16" TargetMode="External"/><Relationship Id="rId4" Type="http://schemas.openxmlformats.org/officeDocument/2006/relationships/hyperlink" Target="https://yandex.ru/images/search?p=2&amp;text=&#1073;&#1077;&#1089;&#1089;&#1084;&#1077;&#1088;&#1090;&#1085;&#1099;&#1081;%20&#1087;&#1086;&#1083;&#1082;%20&#1072;&#1082;&#1094;&#1080;&#1103;%20&#1080;&#1083;&#1080;%20&#1087;&#1072;&#1088;&#1072;&#1076;&amp;noreask=1&amp;lr=16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Исследовательская работа</a:t>
            </a:r>
            <a:br>
              <a:rPr lang="ru-RU" dirty="0" smtClean="0"/>
            </a:br>
            <a:r>
              <a:rPr lang="ru-RU" dirty="0" smtClean="0"/>
              <a:t>на тему: «Боевой и трудовой вклад </a:t>
            </a:r>
            <a:r>
              <a:rPr lang="ru-RU" dirty="0" smtClean="0"/>
              <a:t> моей семьи в </a:t>
            </a:r>
            <a:r>
              <a:rPr lang="ru-RU" dirty="0" smtClean="0"/>
              <a:t>судьбу страны»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4437112"/>
            <a:ext cx="3600400" cy="1656184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Выполнила ученица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 МОУ </a:t>
            </a:r>
            <a:r>
              <a:rPr lang="ru-RU" sz="2000" dirty="0" err="1" smtClean="0">
                <a:solidFill>
                  <a:schemeClr val="tx1"/>
                </a:solidFill>
              </a:rPr>
              <a:t>Шурскольской</a:t>
            </a:r>
            <a:r>
              <a:rPr lang="ru-RU" sz="2000" dirty="0" smtClean="0">
                <a:solidFill>
                  <a:schemeClr val="tx1"/>
                </a:solidFill>
              </a:rPr>
              <a:t> СОШ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 Козина Екатерина 8 класса, руководитель Иванова О.К.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925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Осинцев Владимир Георгиевич</a:t>
            </a:r>
            <a:br>
              <a:rPr lang="ru-RU" dirty="0" smtClean="0"/>
            </a:br>
            <a:r>
              <a:rPr lang="ru-RU" dirty="0" smtClean="0"/>
              <a:t>Осинцев Андрей Георгиевич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2708920"/>
            <a:ext cx="3611240" cy="27084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1556792"/>
            <a:ext cx="4572000" cy="20477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000" dirty="0" smtClean="0">
                <a:ea typeface="Calibri"/>
                <a:cs typeface="Times New Roman"/>
              </a:rPr>
              <a:t> </a:t>
            </a:r>
            <a:r>
              <a:rPr lang="ru-RU" sz="2000" dirty="0">
                <a:ea typeface="Calibri"/>
                <a:cs typeface="Times New Roman"/>
              </a:rPr>
              <a:t>В</a:t>
            </a:r>
            <a:r>
              <a:rPr lang="ru-RU" sz="2000" dirty="0" smtClean="0">
                <a:ea typeface="Calibri"/>
                <a:cs typeface="Times New Roman"/>
              </a:rPr>
              <a:t>ладимир погиб </a:t>
            </a:r>
            <a:r>
              <a:rPr lang="ru-RU" sz="2000" dirty="0">
                <a:ea typeface="Calibri"/>
                <a:cs typeface="Times New Roman"/>
              </a:rPr>
              <a:t>в бою под </a:t>
            </a:r>
            <a:r>
              <a:rPr lang="ru-RU" sz="2000" dirty="0" smtClean="0">
                <a:ea typeface="Calibri"/>
                <a:cs typeface="Times New Roman"/>
              </a:rPr>
              <a:t>Смоленском, похоронен </a:t>
            </a:r>
            <a:r>
              <a:rPr lang="ru-RU" sz="2000" dirty="0">
                <a:ea typeface="Calibri"/>
                <a:cs typeface="Times New Roman"/>
              </a:rPr>
              <a:t>в братской могиле г. Ельня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5805264"/>
            <a:ext cx="5303055" cy="4255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dirty="0" smtClean="0">
                <a:ea typeface="Calibri"/>
                <a:cs typeface="Times New Roman"/>
              </a:rPr>
              <a:t> </a:t>
            </a:r>
            <a:r>
              <a:rPr lang="ru-RU" sz="2000" dirty="0">
                <a:ea typeface="Calibri"/>
                <a:cs typeface="Times New Roman"/>
              </a:rPr>
              <a:t>А</a:t>
            </a:r>
            <a:r>
              <a:rPr lang="ru-RU" sz="2000" dirty="0" smtClean="0">
                <a:ea typeface="Calibri"/>
                <a:cs typeface="Times New Roman"/>
              </a:rPr>
              <a:t>ндрей </a:t>
            </a:r>
            <a:r>
              <a:rPr lang="ru-RU" sz="2000" dirty="0">
                <a:ea typeface="Calibri"/>
                <a:cs typeface="Times New Roman"/>
              </a:rPr>
              <a:t>п</a:t>
            </a:r>
            <a:r>
              <a:rPr lang="ru-RU" sz="2000" dirty="0" smtClean="0">
                <a:ea typeface="Calibri"/>
                <a:cs typeface="Times New Roman"/>
              </a:rPr>
              <a:t>ропал без вести </a:t>
            </a:r>
            <a:r>
              <a:rPr lang="ru-RU" sz="2000" dirty="0">
                <a:ea typeface="Calibri"/>
                <a:cs typeface="Times New Roman"/>
              </a:rPr>
              <a:t>под Л</a:t>
            </a:r>
            <a:r>
              <a:rPr lang="ru-RU" sz="2000" dirty="0" smtClean="0">
                <a:ea typeface="Calibri"/>
                <a:cs typeface="Times New Roman"/>
              </a:rPr>
              <a:t>енинградом</a:t>
            </a:r>
            <a:endParaRPr lang="ru-RU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5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327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Нашира</a:t>
            </a:r>
            <a:r>
              <a:rPr lang="ru-RU" dirty="0" smtClean="0"/>
              <a:t> Федор Павлович </a:t>
            </a:r>
            <a:br>
              <a:rPr lang="ru-RU" dirty="0" smtClean="0"/>
            </a:br>
            <a:r>
              <a:rPr lang="ru-RU" dirty="0" smtClean="0"/>
              <a:t>Ковальчук Глафира </a:t>
            </a:r>
            <a:r>
              <a:rPr lang="ru-RU" dirty="0" err="1" smtClean="0"/>
              <a:t>Власовна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4653136"/>
            <a:ext cx="4572000" cy="149476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dirty="0">
                <a:ea typeface="Calibri"/>
                <a:cs typeface="Times New Roman"/>
              </a:rPr>
              <a:t>Глафира </a:t>
            </a:r>
            <a:r>
              <a:rPr lang="ru-RU" dirty="0" err="1">
                <a:ea typeface="Calibri"/>
                <a:cs typeface="Times New Roman"/>
              </a:rPr>
              <a:t>Власовна</a:t>
            </a:r>
            <a:r>
              <a:rPr lang="ru-RU" dirty="0">
                <a:ea typeface="Calibri"/>
                <a:cs typeface="Times New Roman"/>
              </a:rPr>
              <a:t> из Полтавской </a:t>
            </a:r>
            <a:r>
              <a:rPr lang="ru-RU" dirty="0" smtClean="0">
                <a:ea typeface="Calibri"/>
                <a:cs typeface="Times New Roman"/>
              </a:rPr>
              <a:t>области </a:t>
            </a:r>
            <a:endParaRPr lang="ru-RU" dirty="0"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dirty="0">
                <a:ea typeface="Calibri"/>
                <a:cs typeface="Times New Roman"/>
              </a:rPr>
              <a:t>Жили в Ростове на Дону в 1934 году переехали в Казахстан Кустанайская область </a:t>
            </a:r>
            <a:r>
              <a:rPr lang="ru-RU" dirty="0" err="1" smtClean="0">
                <a:ea typeface="Calibri"/>
                <a:cs typeface="Times New Roman"/>
              </a:rPr>
              <a:t>Джетыгаринский</a:t>
            </a:r>
            <a:r>
              <a:rPr lang="ru-RU" dirty="0" smtClean="0">
                <a:ea typeface="Calibri"/>
                <a:cs typeface="Times New Roman"/>
              </a:rPr>
              <a:t> </a:t>
            </a:r>
            <a:r>
              <a:rPr lang="ru-RU" dirty="0">
                <a:ea typeface="Calibri"/>
                <a:cs typeface="Times New Roman"/>
              </a:rPr>
              <a:t>район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6" y="1916832"/>
            <a:ext cx="2998083" cy="40324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484784"/>
            <a:ext cx="22161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5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074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a typeface="Times New Roman"/>
                <a:cs typeface="Times New Roman"/>
              </a:rPr>
              <a:t>Стаценко Василий Иванович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62850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ea typeface="Times New Roman"/>
                <a:cs typeface="Times New Roman"/>
              </a:rPr>
              <a:t>сам смоделировал и сделал токарный станок для вытачивания деталей для танков и тракторов, с </a:t>
            </a:r>
            <a:r>
              <a:rPr lang="ru-RU" dirty="0" smtClean="0">
                <a:ea typeface="Times New Roman"/>
                <a:cs typeface="Times New Roman"/>
              </a:rPr>
              <a:t>токарным станком участвовал в </a:t>
            </a:r>
            <a:r>
              <a:rPr lang="ru-RU" dirty="0">
                <a:ea typeface="Times New Roman"/>
                <a:cs typeface="Times New Roman"/>
              </a:rPr>
              <a:t>Москве на выставке в ВДНХ.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4005064"/>
            <a:ext cx="4572000" cy="23221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dirty="0" smtClean="0">
                <a:ea typeface="Times New Roman"/>
                <a:cs typeface="Times New Roman"/>
              </a:rPr>
              <a:t>Скончался в </a:t>
            </a:r>
            <a:r>
              <a:rPr lang="ru-RU" dirty="0">
                <a:ea typeface="Times New Roman"/>
                <a:cs typeface="Times New Roman"/>
              </a:rPr>
              <a:t>1943 году ( у него был туберкулез </a:t>
            </a:r>
            <a:r>
              <a:rPr lang="ru-RU" dirty="0" smtClean="0">
                <a:ea typeface="Times New Roman"/>
                <a:cs typeface="Times New Roman"/>
              </a:rPr>
              <a:t>). </a:t>
            </a:r>
            <a:r>
              <a:rPr lang="ru-RU" dirty="0">
                <a:ea typeface="Times New Roman"/>
                <a:cs typeface="Times New Roman"/>
              </a:rPr>
              <a:t>Уже </a:t>
            </a:r>
            <a:r>
              <a:rPr lang="ru-RU" dirty="0" smtClean="0">
                <a:ea typeface="Times New Roman"/>
                <a:cs typeface="Times New Roman"/>
              </a:rPr>
              <a:t>будучи тяжело больным, сам вытачивал детали на своём станке, за </a:t>
            </a:r>
            <a:r>
              <a:rPr lang="ru-RU" dirty="0">
                <a:ea typeface="Times New Roman"/>
                <a:cs typeface="Times New Roman"/>
              </a:rPr>
              <a:t>ним приезжала машина </a:t>
            </a:r>
            <a:r>
              <a:rPr lang="ru-RU" dirty="0" smtClean="0">
                <a:ea typeface="Times New Roman"/>
                <a:cs typeface="Times New Roman"/>
              </a:rPr>
              <a:t> увозила </a:t>
            </a:r>
            <a:r>
              <a:rPr lang="ru-RU" dirty="0">
                <a:ea typeface="Times New Roman"/>
                <a:cs typeface="Times New Roman"/>
              </a:rPr>
              <a:t>и </a:t>
            </a:r>
            <a:r>
              <a:rPr lang="ru-RU" dirty="0" smtClean="0">
                <a:ea typeface="Times New Roman"/>
                <a:cs typeface="Times New Roman"/>
              </a:rPr>
              <a:t>привозила </a:t>
            </a:r>
            <a:r>
              <a:rPr lang="ru-RU" dirty="0">
                <a:ea typeface="Times New Roman"/>
                <a:cs typeface="Times New Roman"/>
              </a:rPr>
              <a:t>домой, в день </a:t>
            </a:r>
            <a:r>
              <a:rPr lang="ru-RU" dirty="0" smtClean="0">
                <a:ea typeface="Times New Roman"/>
                <a:cs typeface="Times New Roman"/>
              </a:rPr>
              <a:t>смерти он находился на работе, а </a:t>
            </a:r>
            <a:r>
              <a:rPr lang="ru-RU" smtClean="0">
                <a:ea typeface="Times New Roman"/>
                <a:cs typeface="Times New Roman"/>
              </a:rPr>
              <a:t>вечером скончался</a:t>
            </a:r>
            <a:r>
              <a:rPr lang="ru-RU" dirty="0">
                <a:ea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895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074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a typeface="Times New Roman"/>
                <a:cs typeface="Times New Roman"/>
              </a:rPr>
              <a:t>Стаценко Василий Иванович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268760"/>
            <a:ext cx="42484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ea typeface="Times New Roman"/>
                <a:cs typeface="Times New Roman"/>
              </a:rPr>
              <a:t>С</a:t>
            </a:r>
            <a:r>
              <a:rPr lang="ru-RU" sz="2000" dirty="0" smtClean="0">
                <a:ea typeface="Times New Roman"/>
                <a:cs typeface="Times New Roman"/>
              </a:rPr>
              <a:t>ам </a:t>
            </a:r>
            <a:r>
              <a:rPr lang="ru-RU" sz="2000" dirty="0">
                <a:ea typeface="Times New Roman"/>
                <a:cs typeface="Times New Roman"/>
              </a:rPr>
              <a:t>смоделировал и сделал токарный станок для вытачивания деталей для танков и тракторов, с </a:t>
            </a:r>
            <a:r>
              <a:rPr lang="ru-RU" sz="2000" dirty="0" smtClean="0">
                <a:ea typeface="Times New Roman"/>
                <a:cs typeface="Times New Roman"/>
              </a:rPr>
              <a:t>токарным станком участвовал в </a:t>
            </a:r>
            <a:r>
              <a:rPr lang="ru-RU" sz="2000" dirty="0">
                <a:ea typeface="Times New Roman"/>
                <a:cs typeface="Times New Roman"/>
              </a:rPr>
              <a:t>Москве </a:t>
            </a:r>
            <a:r>
              <a:rPr lang="ru-RU" sz="2000" dirty="0" smtClean="0">
                <a:ea typeface="Times New Roman"/>
                <a:cs typeface="Times New Roman"/>
              </a:rPr>
              <a:t> </a:t>
            </a:r>
            <a:r>
              <a:rPr lang="ru-RU" sz="2000" dirty="0">
                <a:ea typeface="Times New Roman"/>
                <a:cs typeface="Times New Roman"/>
              </a:rPr>
              <a:t>в ВДНХ.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1196752"/>
            <a:ext cx="4572000" cy="2621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000" dirty="0" smtClean="0">
                <a:ea typeface="Times New Roman"/>
                <a:cs typeface="Times New Roman"/>
              </a:rPr>
              <a:t>Скончался в </a:t>
            </a:r>
            <a:r>
              <a:rPr lang="ru-RU" sz="2000" dirty="0">
                <a:ea typeface="Times New Roman"/>
                <a:cs typeface="Times New Roman"/>
              </a:rPr>
              <a:t>1943 году ( у него был туберкулез </a:t>
            </a:r>
            <a:r>
              <a:rPr lang="ru-RU" sz="2000" dirty="0" smtClean="0">
                <a:ea typeface="Times New Roman"/>
                <a:cs typeface="Times New Roman"/>
              </a:rPr>
              <a:t>). </a:t>
            </a:r>
            <a:r>
              <a:rPr lang="ru-RU" sz="2000" dirty="0">
                <a:ea typeface="Times New Roman"/>
                <a:cs typeface="Times New Roman"/>
              </a:rPr>
              <a:t>Уже </a:t>
            </a:r>
            <a:r>
              <a:rPr lang="ru-RU" sz="2000" dirty="0" smtClean="0">
                <a:ea typeface="Times New Roman"/>
                <a:cs typeface="Times New Roman"/>
              </a:rPr>
              <a:t>будучи тяжело больным, сам вытачивал детали на своём станке, за </a:t>
            </a:r>
            <a:r>
              <a:rPr lang="ru-RU" sz="2000" dirty="0">
                <a:ea typeface="Times New Roman"/>
                <a:cs typeface="Times New Roman"/>
              </a:rPr>
              <a:t>ним приезжала </a:t>
            </a:r>
            <a:r>
              <a:rPr lang="ru-RU" sz="2000" dirty="0" smtClean="0">
                <a:ea typeface="Times New Roman"/>
                <a:cs typeface="Times New Roman"/>
              </a:rPr>
              <a:t>машина,  увозила </a:t>
            </a:r>
            <a:r>
              <a:rPr lang="ru-RU" sz="2000" dirty="0">
                <a:ea typeface="Times New Roman"/>
                <a:cs typeface="Times New Roman"/>
              </a:rPr>
              <a:t>и </a:t>
            </a:r>
            <a:r>
              <a:rPr lang="ru-RU" sz="2000" dirty="0" smtClean="0">
                <a:ea typeface="Times New Roman"/>
                <a:cs typeface="Times New Roman"/>
              </a:rPr>
              <a:t>привозила </a:t>
            </a:r>
            <a:r>
              <a:rPr lang="ru-RU" sz="2000" dirty="0">
                <a:ea typeface="Times New Roman"/>
                <a:cs typeface="Times New Roman"/>
              </a:rPr>
              <a:t>домой, в день </a:t>
            </a:r>
            <a:r>
              <a:rPr lang="ru-RU" sz="2000" dirty="0" smtClean="0">
                <a:ea typeface="Times New Roman"/>
                <a:cs typeface="Times New Roman"/>
              </a:rPr>
              <a:t>смерти он находился на работе, а вечером скончался</a:t>
            </a:r>
            <a:r>
              <a:rPr lang="ru-RU" sz="2000" dirty="0">
                <a:ea typeface="Times New Roman"/>
                <a:cs typeface="Times New Roman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4005064"/>
            <a:ext cx="79188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latin typeface="+mj-lt"/>
              </a:rPr>
              <a:t>Бондаренко </a:t>
            </a:r>
            <a:r>
              <a:rPr lang="ru-RU" sz="4400" dirty="0" err="1" smtClean="0">
                <a:latin typeface="+mj-lt"/>
              </a:rPr>
              <a:t>Меланья</a:t>
            </a:r>
            <a:r>
              <a:rPr lang="ru-RU" sz="4400" dirty="0" smtClean="0">
                <a:latin typeface="+mj-lt"/>
              </a:rPr>
              <a:t> Петровна </a:t>
            </a:r>
            <a:endParaRPr lang="ru-RU" sz="44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4941168"/>
            <a:ext cx="7128792" cy="779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000" dirty="0" smtClean="0">
                <a:ea typeface="Times New Roman"/>
                <a:cs typeface="Times New Roman"/>
              </a:rPr>
              <a:t>Бондаренко </a:t>
            </a:r>
            <a:r>
              <a:rPr lang="ru-RU" sz="2000" dirty="0" err="1" smtClean="0">
                <a:ea typeface="Times New Roman"/>
                <a:cs typeface="Times New Roman"/>
              </a:rPr>
              <a:t>Меланья</a:t>
            </a:r>
            <a:r>
              <a:rPr lang="ru-RU" sz="2000" dirty="0" smtClean="0">
                <a:ea typeface="Times New Roman"/>
                <a:cs typeface="Times New Roman"/>
              </a:rPr>
              <a:t> Петровна вывезена в 2-х летнем возрасте в 1914 году из г. Киева в Северный Казахстан.  </a:t>
            </a:r>
            <a:endParaRPr lang="ru-RU" sz="20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5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Бондаренко </a:t>
            </a:r>
            <a:r>
              <a:rPr lang="ru-RU" dirty="0" err="1" smtClean="0"/>
              <a:t>Меланья</a:t>
            </a:r>
            <a:r>
              <a:rPr lang="ru-RU" dirty="0" smtClean="0"/>
              <a:t> Петровна</a:t>
            </a:r>
            <a:br>
              <a:rPr lang="ru-RU" dirty="0" smtClean="0"/>
            </a:br>
            <a:r>
              <a:rPr lang="ru-RU" sz="3100" dirty="0" smtClean="0"/>
              <a:t>(прапрабабушка)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ea typeface="Times New Roman"/>
                <a:cs typeface="Times New Roman"/>
              </a:rPr>
              <a:t>Бондаренко </a:t>
            </a:r>
            <a:r>
              <a:rPr lang="ru-RU" dirty="0" err="1" smtClean="0">
                <a:ea typeface="Times New Roman"/>
                <a:cs typeface="Times New Roman"/>
              </a:rPr>
              <a:t>Меланья</a:t>
            </a:r>
            <a:r>
              <a:rPr lang="ru-RU" dirty="0" smtClean="0">
                <a:ea typeface="Times New Roman"/>
                <a:cs typeface="Times New Roman"/>
              </a:rPr>
              <a:t> Петровна вывезена в 2-х летнем возрасте в 1914 году из г. Киева в Северный Казахстан.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938"/>
            <a:ext cx="9144000" cy="6858001"/>
          </a:xfrm>
        </p:spPr>
      </p:pic>
      <p:sp>
        <p:nvSpPr>
          <p:cNvPr id="6" name="TextBox 5"/>
          <p:cNvSpPr txBox="1"/>
          <p:nvPr/>
        </p:nvSpPr>
        <p:spPr>
          <a:xfrm>
            <a:off x="1691680" y="213285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115616" y="2274880"/>
            <a:ext cx="712879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Благодаря полученной информации, систематизируя дела, в которых участвовали мои родственники, смогла увидеть тот большой боевой и трудовой вклад в судьбу страны; это лишь пример одной семейной родословной линии,  а таких примеров в стране множество. И именно они сделали всё, чтобы отстоять независимость и свободу нашей Родины.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71800" y="764704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+mj-lt"/>
              </a:rPr>
              <a:t>Вывод</a:t>
            </a:r>
            <a:endParaRPr lang="ru-RU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5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938"/>
            <a:ext cx="9144000" cy="6858001"/>
          </a:xfrm>
        </p:spPr>
      </p:pic>
      <p:sp>
        <p:nvSpPr>
          <p:cNvPr id="7" name="TextBox 6"/>
          <p:cNvSpPr txBox="1"/>
          <p:nvPr/>
        </p:nvSpPr>
        <p:spPr>
          <a:xfrm>
            <a:off x="683568" y="764704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+mj-lt"/>
              </a:rPr>
              <a:t>Источники</a:t>
            </a:r>
            <a:endParaRPr lang="ru-RU" sz="4400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700808"/>
            <a:ext cx="860444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400" dirty="0" smtClean="0">
                <a:hlinkClick r:id="rId3"/>
              </a:rPr>
              <a:t>http://vdnh.ru/about/history/otkrytie-vskhv/</a:t>
            </a:r>
            <a:endParaRPr lang="ru-RU" sz="1400" dirty="0" smtClean="0"/>
          </a:p>
          <a:p>
            <a:pPr marL="342900" indent="-342900">
              <a:buAutoNum type="arabicPeriod"/>
            </a:pPr>
            <a:endParaRPr lang="ru-RU" sz="1400" dirty="0" smtClean="0"/>
          </a:p>
          <a:p>
            <a:pPr marL="342900" indent="-342900">
              <a:buAutoNum type="arabicPeriod"/>
            </a:pPr>
            <a:r>
              <a:rPr lang="en-US" sz="1400" dirty="0" smtClean="0">
                <a:hlinkClick r:id="rId4"/>
              </a:rPr>
              <a:t>https://yandex.ru/images/search?p=2&amp;text=</a:t>
            </a:r>
            <a:r>
              <a:rPr lang="ru-RU" sz="1400" dirty="0" smtClean="0">
                <a:hlinkClick r:id="rId4"/>
              </a:rPr>
              <a:t>бессмертный%20полк%20акция%20или%20парад&amp;</a:t>
            </a:r>
            <a:r>
              <a:rPr lang="en-US" sz="1400" dirty="0" err="1" smtClean="0">
                <a:hlinkClick r:id="rId4"/>
              </a:rPr>
              <a:t>noreask</a:t>
            </a:r>
            <a:r>
              <a:rPr lang="en-US" sz="1400" dirty="0" smtClean="0">
                <a:hlinkClick r:id="rId4"/>
              </a:rPr>
              <a:t>=1&amp;lr=16</a:t>
            </a:r>
            <a:endParaRPr lang="ru-RU" sz="1400" dirty="0" smtClean="0"/>
          </a:p>
          <a:p>
            <a:pPr marL="342900" indent="-342900">
              <a:buAutoNum type="arabicPeriod"/>
            </a:pPr>
            <a:endParaRPr lang="ru-RU" sz="1400" dirty="0" smtClean="0"/>
          </a:p>
          <a:p>
            <a:pPr marL="342900" indent="-342900">
              <a:buAutoNum type="arabicPeriod"/>
            </a:pPr>
            <a:r>
              <a:rPr lang="en-US" sz="1400" dirty="0" smtClean="0">
                <a:hlinkClick r:id="rId5"/>
              </a:rPr>
              <a:t>https://yandex.ru/images/search?text=</a:t>
            </a:r>
            <a:r>
              <a:rPr lang="ru-RU" sz="1400" dirty="0" smtClean="0">
                <a:hlinkClick r:id="rId5"/>
              </a:rPr>
              <a:t>город%20ельня%20братская%20могила&amp;</a:t>
            </a:r>
            <a:r>
              <a:rPr lang="en-US" sz="1400" dirty="0" err="1" smtClean="0">
                <a:hlinkClick r:id="rId5"/>
              </a:rPr>
              <a:t>noreask</a:t>
            </a:r>
            <a:r>
              <a:rPr lang="en-US" sz="1400" dirty="0" smtClean="0">
                <a:hlinkClick r:id="rId5"/>
              </a:rPr>
              <a:t>=1&amp;img_url=http%3A%2F%2Felnya-admin.admin-smolensk.ru%2Ffiles%2F506%2Fvechnyj-ogon.jpg&amp;pos=4&amp;rpt=</a:t>
            </a:r>
            <a:r>
              <a:rPr lang="en-US" sz="1400" dirty="0" err="1" smtClean="0">
                <a:hlinkClick r:id="rId5"/>
              </a:rPr>
              <a:t>simage&amp;lr</a:t>
            </a:r>
            <a:r>
              <a:rPr lang="en-US" sz="1400" dirty="0" smtClean="0">
                <a:hlinkClick r:id="rId5"/>
              </a:rPr>
              <a:t>=16</a:t>
            </a:r>
            <a:endParaRPr lang="ru-RU" sz="1400" dirty="0" smtClean="0"/>
          </a:p>
          <a:p>
            <a:pPr marL="342900" indent="-342900">
              <a:buAutoNum type="arabicPeriod"/>
            </a:pPr>
            <a:endParaRPr lang="ru-RU" sz="1400" dirty="0" smtClean="0"/>
          </a:p>
          <a:p>
            <a:pPr marL="342900" indent="-342900">
              <a:buAutoNum type="arabicPeriod"/>
            </a:pPr>
            <a:r>
              <a:rPr lang="en-US" sz="1400" dirty="0" smtClean="0">
                <a:hlinkClick r:id="rId6"/>
              </a:rPr>
              <a:t>https://yandex.ru/images/search?text=</a:t>
            </a:r>
            <a:r>
              <a:rPr lang="ru-RU" sz="1400" dirty="0" smtClean="0">
                <a:hlinkClick r:id="rId6"/>
              </a:rPr>
              <a:t>венгрия%20озеро%20балатон%20карта&amp;</a:t>
            </a:r>
            <a:r>
              <a:rPr lang="en-US" sz="1400" dirty="0" err="1" smtClean="0">
                <a:hlinkClick r:id="rId6"/>
              </a:rPr>
              <a:t>lr</a:t>
            </a:r>
            <a:r>
              <a:rPr lang="en-US" sz="1400" dirty="0" smtClean="0">
                <a:hlinkClick r:id="rId6"/>
              </a:rPr>
              <a:t>=16</a:t>
            </a:r>
            <a:endParaRPr lang="ru-RU" sz="1400" dirty="0" smtClean="0"/>
          </a:p>
          <a:p>
            <a:pPr marL="342900" indent="-342900">
              <a:buAutoNum type="arabicPeriod"/>
            </a:pPr>
            <a:endParaRPr lang="ru-RU" sz="1400" dirty="0" smtClean="0"/>
          </a:p>
          <a:p>
            <a:pPr marL="342900" indent="-342900">
              <a:buAutoNum type="arabicPeriod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895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454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84776" cy="5688632"/>
          </a:xfrm>
        </p:spPr>
        <p:txBody>
          <a:bodyPr>
            <a:normAutofit/>
          </a:bodyPr>
          <a:lstStyle/>
          <a:p>
            <a:pPr algn="l" fontAlgn="base"/>
            <a:r>
              <a:rPr lang="ru-RU" sz="2000" b="1" i="1" dirty="0" smtClean="0"/>
              <a:t>Цель: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собрать  и систематизировать материал моей родословной по маминой линии.</a:t>
            </a:r>
            <a:br>
              <a:rPr lang="ru-RU" sz="2000" dirty="0" smtClean="0"/>
            </a:br>
            <a:r>
              <a:rPr lang="ru-RU" sz="2000" b="1" i="1" dirty="0" smtClean="0"/>
              <a:t> </a:t>
            </a:r>
            <a:br>
              <a:rPr lang="ru-RU" sz="2000" b="1" i="1" dirty="0" smtClean="0"/>
            </a:br>
            <a:r>
              <a:rPr lang="ru-RU" sz="2000" b="1" i="1" dirty="0" smtClean="0"/>
              <a:t>Задачи:</a:t>
            </a:r>
            <a:r>
              <a:rPr lang="ru-RU" sz="2000" b="1" dirty="0" smtClean="0"/>
              <a:t>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1.Изучить боевой и трудовой путь .</a:t>
            </a:r>
            <a:br>
              <a:rPr lang="ru-RU" sz="2000" dirty="0" smtClean="0"/>
            </a:br>
            <a:r>
              <a:rPr lang="ru-RU" sz="2000" dirty="0" smtClean="0"/>
              <a:t>2.Исследовать документы, фотографии.</a:t>
            </a:r>
            <a:br>
              <a:rPr lang="ru-RU" sz="2000" dirty="0" smtClean="0"/>
            </a:br>
            <a:r>
              <a:rPr lang="ru-RU" sz="2000" dirty="0" smtClean="0"/>
              <a:t>3.Проанализировать и обобщить собранную  информацию.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i="1" dirty="0" smtClean="0"/>
              <a:t>Методы исследования: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1. Анализ источников информации.</a:t>
            </a:r>
            <a:br>
              <a:rPr lang="ru-RU" sz="2000" dirty="0" smtClean="0"/>
            </a:br>
            <a:r>
              <a:rPr lang="ru-RU" sz="2000" dirty="0" smtClean="0"/>
              <a:t>2. Интервью.</a:t>
            </a:r>
            <a:br>
              <a:rPr lang="ru-RU" sz="2000" dirty="0" smtClean="0"/>
            </a:br>
            <a:r>
              <a:rPr lang="ru-RU" sz="2000" dirty="0" smtClean="0"/>
              <a:t>3. Обработка полученных результатов.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95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454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«Бессмертный полк»</a:t>
            </a:r>
            <a:endParaRPr lang="ru-RU" dirty="0"/>
          </a:p>
        </p:txBody>
      </p:sp>
      <p:pic>
        <p:nvPicPr>
          <p:cNvPr id="5" name="Рисунок 4" descr="upload-RIAN_02621653.HR.ru-pic4_zoom-1000x1000-146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196752"/>
            <a:ext cx="7632848" cy="509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5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454"/>
            <a:ext cx="9144000" cy="6858000"/>
          </a:xfrm>
        </p:spPr>
      </p:pic>
      <p:pic>
        <p:nvPicPr>
          <p:cNvPr id="5" name="Рисунок 4" descr="p_744481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167" y="692696"/>
            <a:ext cx="8215666" cy="547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5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454"/>
            <a:ext cx="9144000" cy="6858000"/>
          </a:xfrm>
        </p:spPr>
      </p:pic>
      <p:pic>
        <p:nvPicPr>
          <p:cNvPr id="7" name="Рисунок 6" descr="1365494513_polk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3505" y="548680"/>
            <a:ext cx="8545156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5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454"/>
            <a:ext cx="9144000" cy="6858000"/>
          </a:xfrm>
        </p:spPr>
      </p:pic>
      <p:pic>
        <p:nvPicPr>
          <p:cNvPr id="5" name="Рисунок 4" descr="orig-regionalnoipatrioticheskoiobshchestvennoiorganizaciibessmertnyipolk-6-14943323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764704"/>
            <a:ext cx="8635993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5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97207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857356" y="192829"/>
          <a:ext cx="5500726" cy="7308137"/>
        </p:xfrm>
        <a:graphic>
          <a:graphicData uri="http://schemas.openxmlformats.org/presentationml/2006/ole">
            <p:oleObj spid="_x0000_s21506" name="Acrobat Document" r:id="rId3" imgW="5667300" imgH="8019870" progId="AcroExch.Document.DC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609"/>
            <a:ext cx="9144000" cy="685800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3700048"/>
            <a:ext cx="5148064" cy="290116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Нашира</a:t>
            </a:r>
            <a:r>
              <a:rPr lang="ru-RU" dirty="0" smtClean="0"/>
              <a:t> Иван Федорович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268760"/>
            <a:ext cx="4320480" cy="2323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000" dirty="0">
                <a:ea typeface="Calibri"/>
                <a:cs typeface="Times New Roman"/>
              </a:rPr>
              <a:t>Родился  13.09.1925 года</a:t>
            </a:r>
            <a:r>
              <a:rPr lang="ru-RU" sz="2000" dirty="0" smtClean="0">
                <a:ea typeface="Calibri"/>
                <a:cs typeface="Times New Roman"/>
              </a:rPr>
              <a:t>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000" dirty="0" smtClean="0">
                <a:ea typeface="Calibri"/>
                <a:cs typeface="Times New Roman"/>
              </a:rPr>
              <a:t> </a:t>
            </a:r>
            <a:r>
              <a:rPr lang="ru-RU" sz="2000" dirty="0">
                <a:ea typeface="Calibri"/>
                <a:cs typeface="Times New Roman"/>
              </a:rPr>
              <a:t>После школы  поступает в военное училище   1943 году, будучи курсантом училища, </a:t>
            </a:r>
            <a:r>
              <a:rPr lang="ru-RU" sz="2000" dirty="0" smtClean="0">
                <a:ea typeface="Calibri"/>
                <a:cs typeface="Times New Roman"/>
              </a:rPr>
              <a:t>идёт добровольцем </a:t>
            </a:r>
            <a:r>
              <a:rPr lang="ru-RU" sz="2000" dirty="0">
                <a:ea typeface="Calibri"/>
                <a:cs typeface="Times New Roman"/>
              </a:rPr>
              <a:t>на фронт в рядах 3-го </a:t>
            </a:r>
            <a:r>
              <a:rPr lang="ru-RU" sz="2000" dirty="0" smtClean="0">
                <a:ea typeface="Calibri"/>
                <a:cs typeface="Times New Roman"/>
              </a:rPr>
              <a:t>Украинского фронта</a:t>
            </a:r>
            <a:r>
              <a:rPr lang="ru-RU" dirty="0" smtClean="0">
                <a:ea typeface="Calibri"/>
                <a:cs typeface="Times New Roman"/>
              </a:rPr>
              <a:t>. </a:t>
            </a:r>
            <a:endParaRPr lang="ru-RU" dirty="0">
              <a:ea typeface="Calibri"/>
              <a:cs typeface="Times New Roman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7885" y="1268760"/>
            <a:ext cx="3429000" cy="34290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672" y="3645024"/>
            <a:ext cx="237626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824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Осинцева Прасковья Федоровна</a:t>
            </a:r>
            <a:br>
              <a:rPr lang="ru-RU" sz="3200" dirty="0" smtClean="0"/>
            </a:br>
            <a:r>
              <a:rPr lang="ru-RU" sz="3200" dirty="0" smtClean="0"/>
              <a:t>и ее муж Осинцев Алексей </a:t>
            </a:r>
            <a:r>
              <a:rPr lang="ru-RU" sz="3200" dirty="0"/>
              <a:t>Г</a:t>
            </a:r>
            <a:r>
              <a:rPr lang="ru-RU" sz="3200" dirty="0" smtClean="0"/>
              <a:t>еоргиевич  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589744"/>
            <a:ext cx="3557694" cy="252569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1412776"/>
            <a:ext cx="4572000" cy="3180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000" dirty="0">
                <a:ea typeface="Calibri"/>
                <a:cs typeface="Times New Roman"/>
              </a:rPr>
              <a:t>Алексей Георгиевич  служил с 1937 по 1953 год, демобилизовался в звании капитана 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000" dirty="0">
                <a:ea typeface="Calibri"/>
                <a:cs typeface="Times New Roman"/>
              </a:rPr>
              <a:t>Прасковья Федоровна служила с мая 1942 года по сентябрь 1945, демобилизована в звании ефрейтор. </a:t>
            </a:r>
            <a:endParaRPr lang="ru-RU" sz="2000" dirty="0" smtClean="0"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000" dirty="0" smtClean="0">
                <a:ea typeface="Calibri"/>
                <a:cs typeface="Times New Roman"/>
              </a:rPr>
              <a:t>Служили </a:t>
            </a:r>
            <a:r>
              <a:rPr lang="ru-RU" sz="2000" dirty="0">
                <a:ea typeface="Calibri"/>
                <a:cs typeface="Times New Roman"/>
              </a:rPr>
              <a:t>на Дальневосточном фронте.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4581128"/>
            <a:ext cx="2987824" cy="20649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8147" y="4349961"/>
            <a:ext cx="2520280" cy="238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980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311</TotalTime>
  <Words>402</Words>
  <Application>Microsoft Office PowerPoint</Application>
  <PresentationFormat>Экран (4:3)</PresentationFormat>
  <Paragraphs>42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Acrobat Document</vt:lpstr>
      <vt:lpstr>Исследовательская работа на тему: «Боевой и трудовой вклад  моей семьи в судьбу страны»</vt:lpstr>
      <vt:lpstr>Цель: собрать  и систематизировать материал моей родословной по маминой линии.   Задачи:  1.Изучить боевой и трудовой путь . 2.Исследовать документы, фотографии. 3.Проанализировать и обобщить собранную  информацию.  Методы исследования: 1. Анализ источников информации. 2. Интервью. 3. Обработка полученных результатов.  </vt:lpstr>
      <vt:lpstr>«Бессмертный полк»</vt:lpstr>
      <vt:lpstr>Слайд 4</vt:lpstr>
      <vt:lpstr>Слайд 5</vt:lpstr>
      <vt:lpstr>Слайд 6</vt:lpstr>
      <vt:lpstr>Слайд 7</vt:lpstr>
      <vt:lpstr>Нашира Иван Федорович</vt:lpstr>
      <vt:lpstr>Осинцева Прасковья Федоровна и ее муж Осинцев Алексей Георгиевич  </vt:lpstr>
      <vt:lpstr>Осинцев Владимир Георгиевич Осинцев Андрей Георгиевич </vt:lpstr>
      <vt:lpstr>Нашира Федор Павлович  Ковальчук Глафира Власовна </vt:lpstr>
      <vt:lpstr>Стаценко Василий Иванович </vt:lpstr>
      <vt:lpstr>Стаценко Василий Иванович </vt:lpstr>
      <vt:lpstr>Бондаренко Меланья Петровна (прапрабабушка)  </vt:lpstr>
      <vt:lpstr>Вывод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на тему: «Участники военных действий моей семьи.»</dc:title>
  <dc:creator>User</dc:creator>
  <cp:lastModifiedBy>Ольга</cp:lastModifiedBy>
  <cp:revision>33</cp:revision>
  <dcterms:created xsi:type="dcterms:W3CDTF">2017-11-19T10:36:11Z</dcterms:created>
  <dcterms:modified xsi:type="dcterms:W3CDTF">2018-01-16T08:04:35Z</dcterms:modified>
</cp:coreProperties>
</file>