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3130-2FD8-40A8-B34C-06D889B30E8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C5DD-827B-4113-8CA3-783FDB9C0A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5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C5DD-827B-4113-8CA3-783FDB9C0A6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2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20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0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38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5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80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18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7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3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474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6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6572-343D-4C25-B37F-8AA0F1A6B01C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EE555-4671-4B02-9EF4-FE09B177B4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obory.ru/article/?object=12488" TargetMode="External"/><Relationship Id="rId2" Type="http://schemas.openxmlformats.org/officeDocument/2006/relationships/hyperlink" Target="http://temples.ru/card.php?ID=1150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map-constructor/?from=maps_login" TargetMode="External"/><Relationship Id="rId4" Type="http://schemas.openxmlformats.org/officeDocument/2006/relationships/hyperlink" Target="https://scienceforum.ru/2015/article/201500846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7343"/>
            <a:ext cx="12192000" cy="3465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Шурскольская средняя общеобразовательная школа 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Исследовательская работа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тему: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969895" algn="ctr"/>
                <a:tab pos="4629150" algn="l"/>
              </a:tabLs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«Экскурсия по историческим памятникам Ишненского поселения»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52497"/>
            <a:ext cx="12001500" cy="2939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 10 класса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МОУ Шурскольской СОШ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Кравченко Алена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Преподаватель: </a:t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Иванова Ольга Константиновна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Шурскол, 2020 г.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Троицкая церковь в селе Зверинец Ростовского района Ярославской области. Фотография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 bwMode="auto">
          <a:xfrm>
            <a:off x="239077" y="95495"/>
            <a:ext cx="6227445" cy="4679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Фрагмент росписи основного объёма Троицкой церкви в селе Зверинец Ростовского района Ярославской области. Фотография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 bwMode="auto">
          <a:xfrm>
            <a:off x="6328189" y="3092500"/>
            <a:ext cx="5461635" cy="3537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206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Церковь Петра, митрополита Московского, во Львах. Ростовский район Ярославской области. Фотография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/>
          <a:stretch/>
        </p:blipFill>
        <p:spPr bwMode="auto">
          <a:xfrm>
            <a:off x="222006" y="95885"/>
            <a:ext cx="5785338" cy="525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Церковь Петра, митрополита Московского, во Львах Ростовского района Ярославской области. Фотография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/>
          <a:stretch/>
        </p:blipFill>
        <p:spPr bwMode="auto">
          <a:xfrm>
            <a:off x="6096000" y="1890346"/>
            <a:ext cx="5695217" cy="4820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04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4" y="165270"/>
            <a:ext cx="5057774" cy="5066153"/>
          </a:xfrm>
          <a:prstGeom prst="rect">
            <a:avLst/>
          </a:prstGeom>
        </p:spPr>
      </p:pic>
      <p:pic>
        <p:nvPicPr>
          <p:cNvPr id="5" name="Рисунок 4" descr="https://cdn.photosight.ru/img/3/a1d/5363628_xlarg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716823"/>
            <a:ext cx="6452089" cy="3914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949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imitryrostovsky.ru/wp-content/uploads/2018/04/02.-%D0%A2%D0%B0-%D0%B6%D0%B5-%D0%BF%D0%BE%D0%B4%D0%BF%D0%B8%D1%81%D1%8C-%D0%BD%D0%B0-%D0%B2%D1%81%D0%B5%D1%85-%D1%84%D0%BE%D1%82%D0%B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3" y="138112"/>
            <a:ext cx="5954957" cy="5242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Церковь Димитрия Солунского, Пужбол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3" y="1090246"/>
            <a:ext cx="5676534" cy="56190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39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5430" y="361950"/>
            <a:ext cx="10398369" cy="2598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информационных источников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http://temples.ru/card.php?ID=11508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https://sobory.ru/article/?object=12488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Крылов «Историко-статистический обзор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Ростовско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-Ярославской епархии» г. Ярославль, в типографии Германа Фалька, 1861 г.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 А. Титов «Ростовский уезд Ярославской губернии». Москва. В Синодальной типографии, 1885 г.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https://scienceforum.ru/2015/article/2015008462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https://yandex.ru/map-constructor/?from=maps_login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99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355"/>
            <a:ext cx="1051560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70647"/>
            <a:ext cx="10515600" cy="5076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1.Экскурсия: понятие и сущность. Виды экскурсий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2.Разработка экскурсионной программы «По историческим памятникам Ишненского поселения»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2.1Объект 1: Ильинская церковь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2.2Объект 2: Троицкая церковь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2.3Объект 3: Петровская церковь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2.4Объект 4: Церковь Иоанна Богослова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2.5Объект 5: Церковь Димитрия Солунского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2.6Программа экскурсии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3.Заключение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4.Список информационных источников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730" y="17267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Цель: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Разработать и провести экскурсию, по историческим памятникам Ишненского поселения, у юных туристов-краеведов МОУ Шурскольской </a:t>
            </a:r>
            <a:r>
              <a:rPr lang="ru-RU" sz="2400" dirty="0" smtClean="0"/>
              <a:t>СОШ</a:t>
            </a:r>
          </a:p>
          <a:p>
            <a:pPr marL="0" indent="0">
              <a:buNone/>
            </a:pPr>
            <a:r>
              <a:rPr lang="ru-RU" sz="2400" b="1" dirty="0" smtClean="0"/>
              <a:t>Задачи: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/>
              <a:t>Изучение теоретического материала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/>
              <a:t>Выявление и описание конкретных объектов экскурсии;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400" dirty="0"/>
              <a:t>Разработка контрольного текста экскурсии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8730" y="3429000"/>
            <a:ext cx="10515600" cy="313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 исследования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разработка экскурсионной программы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исследования 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экскурсионная программа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исследования: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специальной литературы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экскурсии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иллюстративного материала 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Обработка полученных результатов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1.	Экскурсия: понятие и сущность. Виды экскурсий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ds05.infourok.ru/uploads/ex/1326/0006f0f5-d221cf4e/hello_html_m1846ca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31" y="1766063"/>
            <a:ext cx="4434498" cy="332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vao.mos.ru/upload/medialibrary/431/ekskursovod_-turizm-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05" y="1286288"/>
            <a:ext cx="4470083" cy="268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jazyky-online.info/cestovani/img/l04-0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098" l="2902" r="97098">
                        <a14:foregroundMark x1="44196" y1="20000" x2="44196" y2="60976"/>
                        <a14:foregroundMark x1="26563" y1="6341" x2="31920" y2="48537"/>
                        <a14:foregroundMark x1="27455" y1="36585" x2="25446" y2="56341"/>
                        <a14:foregroundMark x1="31920" y1="48780" x2="32813" y2="62439"/>
                        <a14:foregroundMark x1="38393" y1="49268" x2="37946" y2="61463"/>
                        <a14:foregroundMark x1="11607" y1="26585" x2="24107" y2="64634"/>
                        <a14:foregroundMark x1="12723" y1="30976" x2="24554" y2="31707"/>
                        <a14:foregroundMark x1="16518" y1="30488" x2="43080" y2="82439"/>
                        <a14:foregroundMark x1="8929" y1="18780" x2="24554" y2="79512"/>
                        <a14:foregroundMark x1="25670" y1="60244" x2="28571" y2="76585"/>
                        <a14:foregroundMark x1="29241" y1="56585" x2="39063" y2="75854"/>
                        <a14:foregroundMark x1="28571" y1="60732" x2="36161" y2="83659"/>
                        <a14:foregroundMark x1="35045" y1="64146" x2="77232" y2="85610"/>
                        <a14:foregroundMark x1="77902" y1="90244" x2="39063" y2="75122"/>
                        <a14:foregroundMark x1="76116" y1="87317" x2="55357" y2="41707"/>
                        <a14:foregroundMark x1="55580" y1="45366" x2="24330" y2="29756"/>
                        <a14:foregroundMark x1="55804" y1="44878" x2="56250" y2="10976"/>
                        <a14:foregroundMark x1="56473" y1="11220" x2="17188" y2="2439"/>
                        <a14:foregroundMark x1="17411" y1="2439" x2="8705" y2="17805"/>
                        <a14:foregroundMark x1="20982" y1="8049" x2="16295" y2="21463"/>
                        <a14:foregroundMark x1="15848" y1="25854" x2="26339" y2="20488"/>
                        <a14:foregroundMark x1="48214" y1="21951" x2="50223" y2="39512"/>
                        <a14:foregroundMark x1="14286" y1="13171" x2="11384" y2="22927"/>
                        <a14:foregroundMark x1="20536" y1="16098" x2="20536" y2="20000"/>
                        <a14:foregroundMark x1="27232" y1="11951" x2="29241" y2="20244"/>
                        <a14:foregroundMark x1="31250" y1="10000" x2="31473" y2="19512"/>
                        <a14:foregroundMark x1="33259" y1="9268" x2="36384" y2="26829"/>
                        <a14:foregroundMark x1="24554" y1="8293" x2="24330" y2="12195"/>
                        <a14:foregroundMark x1="39955" y1="11220" x2="37277" y2="34634"/>
                        <a14:foregroundMark x1="50446" y1="14634" x2="52902" y2="39024"/>
                        <a14:foregroundMark x1="44420" y1="16341" x2="38616" y2="20732"/>
                        <a14:foregroundMark x1="45536" y1="24634" x2="46652" y2="39268"/>
                        <a14:foregroundMark x1="35268" y1="40000" x2="35268" y2="58293"/>
                        <a14:foregroundMark x1="40848" y1="51707" x2="41964" y2="60488"/>
                        <a14:foregroundMark x1="50446" y1="52195" x2="48661" y2="68537"/>
                        <a14:foregroundMark x1="45536" y1="47073" x2="47768" y2="63902"/>
                        <a14:foregroundMark x1="43080" y1="71707" x2="44643" y2="75122"/>
                        <a14:foregroundMark x1="51563" y1="45854" x2="58929" y2="73659"/>
                        <a14:foregroundMark x1="62500" y1="68049" x2="64955" y2="77561"/>
                        <a14:foregroundMark x1="63393" y1="44878" x2="62946" y2="543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44" y="2974577"/>
            <a:ext cx="42672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38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508" y="365125"/>
            <a:ext cx="5489731" cy="58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9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48522"/>
              </p:ext>
            </p:extLst>
          </p:nvPr>
        </p:nvGraphicFramePr>
        <p:xfrm>
          <a:off x="738554" y="123101"/>
          <a:ext cx="10884876" cy="6250142"/>
        </p:xfrm>
        <a:graphic>
          <a:graphicData uri="http://schemas.openxmlformats.org/drawingml/2006/table">
            <a:tbl>
              <a:tblPr firstRow="1" firstCol="1" bandRow="1"/>
              <a:tblGrid>
                <a:gridCol w="3637200">
                  <a:extLst>
                    <a:ext uri="{9D8B030D-6E8A-4147-A177-3AD203B41FA5}">
                      <a16:colId xmlns:a16="http://schemas.microsoft.com/office/drawing/2014/main" val="4015417803"/>
                    </a:ext>
                  </a:extLst>
                </a:gridCol>
                <a:gridCol w="3623311">
                  <a:extLst>
                    <a:ext uri="{9D8B030D-6E8A-4147-A177-3AD203B41FA5}">
                      <a16:colId xmlns:a16="http://schemas.microsoft.com/office/drawing/2014/main" val="534564028"/>
                    </a:ext>
                  </a:extLst>
                </a:gridCol>
                <a:gridCol w="3624365">
                  <a:extLst>
                    <a:ext uri="{9D8B030D-6E8A-4147-A177-3AD203B41FA5}">
                      <a16:colId xmlns:a16="http://schemas.microsoft.com/office/drawing/2014/main" val="1580468968"/>
                    </a:ext>
                  </a:extLst>
                </a:gridCol>
              </a:tblGrid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Способ передвижение, расстояние в метрах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424505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10:00-10:30 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Сбор группы около МОУ Шурскольской СОШ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Пешком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781334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10:30 – 10:45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Прогулка до Ильинской церкви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Пешком, 532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491016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10:45-11:20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Ильинской церкви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5223733"/>
                  </a:ext>
                </a:extLst>
              </a:tr>
              <a:tr h="4645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11:20-11:30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время для самостоятельного осмотра церкви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56807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11:30-11:45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Переезд к следующему объекту показа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Школьный автобус, 4000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737749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11:45-12:00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Троицкой церкви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13171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12:00-12:10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время для самостоятельного осмотра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369689"/>
                  </a:ext>
                </a:extLst>
              </a:tr>
              <a:tr h="211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12:10-12:30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666039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12:30-13:00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Переезд к следующему объекту показа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Школьный автобус, 7600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144770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13:00-13:20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Петровской церкви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552955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13:20-13:30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время для самостоятельного осмотра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45082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13:30-13:50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Переезд к следующему объекту показа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Школьный автобус, 4500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004174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13:50-14:20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Церкви Иоанна Богослова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989779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14:20-14:30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время для самостоятельного осмотра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527368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14:30-15:20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Переезд к следующему объекту показа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Пешком, 2900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676329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15:20-15:40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Посещение Дмитриевской церкви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517181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15:40-15:50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Свободное время для самостоятельного осмотра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900067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15:50-16:20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Прогулка до начального места встречи 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Пешком, 2300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994861"/>
                  </a:ext>
                </a:extLst>
              </a:tr>
              <a:tr h="3096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16:20-16:30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Подведение итогов экскурсии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6576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680" marR="326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6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96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35623" y="581249"/>
            <a:ext cx="10618177" cy="2218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экскурсии: </a:t>
            </a:r>
            <a:r>
              <a:rPr lang="ru-RU" sz="1400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Экскурсия по историческим памятникам Ишненского поселения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экскурсии: с 10:00 до 16:30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Протяженность: 22 км.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Вид: Круговая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Предполагаемая аудитория: 14-20 лет</a:t>
            </a:r>
            <a:endParaRPr lang="ru-RU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657600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объектов: Ильинская церковь, Троицкая церковь, Петровская церковь, Церковь Иоанна Богослова, Церковь Димитрия Солунского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112" y="2800126"/>
            <a:ext cx="4775688" cy="37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64931" y="334107"/>
            <a:ext cx="10559561" cy="6392007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безопасности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1.Соблюдать общепринятые правила поведения и личной гигиены.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2.Соблюдать дисциплину, четко выполнять все указания экскурсовода и руководителя группы.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3.Соблюдать установленный и объявленный распорядок экскурсии, а также время, отпущенное для осмотра конкретного объекта посещения.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4.Отлучаться от группы только с разрешения экскурсовода и руководителя группы.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5.Приобретать и употреблять продукты питания только после согласования с руководителем группы.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6.Внимательно слушать экскурсовода.</a:t>
            </a:r>
          </a:p>
          <a:p>
            <a:pPr algn="ctr"/>
            <a:r>
              <a:rPr lang="ru-RU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время автобусной экскурсии: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1.Туристы обязаны бережно обращаться с имеющимся оборудованием салона автобуса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2.Посадка в автобус производится только по команде руководителя, на места, указанные руководителем.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3.Перед началом движения автобуса экскурсант обязуется пристегнуться ремнями безопасности и не расстегивать их до полной остановки автобуса или разрешения сопровождающего лица (экскурсовода).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4.Запрещено вставать со своих мест и ходить по салону во время движения автобуса. Запрещено открывать окна без разрешения водителя.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5.Запрещается отвлекать водителей во время движения. Все Ваши вопросы решит экскурсовод или старший группы.</a:t>
            </a:r>
          </a:p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6.В случае появления признаков укачивания или тошноты необходимо сразу сообщить сопровождающему лицу или экскурсоводу.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09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un9-72.userapi.com/c638217/v638217696/55018/YH6JLeDiAJ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" y="163512"/>
            <a:ext cx="6517640" cy="332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25.userapi.com/c638217/v638217696/55021/xENUicIqf-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71" y="2877209"/>
            <a:ext cx="5836920" cy="3893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535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536</Words>
  <Application>Microsoft Office PowerPoint</Application>
  <PresentationFormat>Широкоэкранный</PresentationFormat>
  <Paragraphs>128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Wingdings</vt:lpstr>
      <vt:lpstr>Тема Office</vt:lpstr>
      <vt:lpstr>Презентация PowerPoint</vt:lpstr>
      <vt:lpstr>Содержание</vt:lpstr>
      <vt:lpstr>Презентация PowerPoint</vt:lpstr>
      <vt:lpstr>1. Экскурсия: понятие и сущность. Виды экскурсий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Alexey</dc:creator>
  <cp:lastModifiedBy>Alexey</cp:lastModifiedBy>
  <cp:revision>4</cp:revision>
  <dcterms:created xsi:type="dcterms:W3CDTF">2020-05-18T13:07:18Z</dcterms:created>
  <dcterms:modified xsi:type="dcterms:W3CDTF">2020-05-18T13:50:12Z</dcterms:modified>
</cp:coreProperties>
</file>