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FF99"/>
    <a:srgbClr val="6600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CDDC9A-C9C7-46FC-B10C-448E7D163E6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995E9-91FB-4C2C-91C7-F44F622FEA58}" type="slidenum">
              <a:rPr lang="ru-RU"/>
              <a:pPr/>
              <a:t>2</a:t>
            </a:fld>
            <a:endParaRPr lang="ru-RU"/>
          </a:p>
        </p:txBody>
      </p:sp>
      <p:sp>
        <p:nvSpPr>
          <p:cNvPr id="296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296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70751-0EB9-47A0-8395-DB7A8A84E3D2}" type="slidenum">
              <a:rPr lang="ru-RU"/>
              <a:pPr/>
              <a:t>4</a:t>
            </a:fld>
            <a:endParaRPr lang="ru-RU"/>
          </a:p>
        </p:txBody>
      </p:sp>
      <p:sp>
        <p:nvSpPr>
          <p:cNvPr id="327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327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FF01F-965D-49B1-9A93-32A7A5304160}" type="slidenum">
              <a:rPr lang="ru-RU"/>
              <a:pPr/>
              <a:t>6</a:t>
            </a:fld>
            <a:endParaRPr lang="ru-RU"/>
          </a:p>
        </p:txBody>
      </p:sp>
      <p:sp>
        <p:nvSpPr>
          <p:cNvPr id="358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600075" y="0"/>
            <a:ext cx="4800600" cy="3600450"/>
          </a:xfrm>
          <a:ln/>
        </p:spPr>
      </p:sp>
      <p:sp>
        <p:nvSpPr>
          <p:cNvPr id="358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0B85F-376E-4A00-98A6-32B640B13110}" type="slidenum">
              <a:rPr lang="ru-RU"/>
              <a:pPr/>
              <a:t>15</a:t>
            </a:fld>
            <a:endParaRPr lang="ru-RU"/>
          </a:p>
        </p:txBody>
      </p:sp>
      <p:sp>
        <p:nvSpPr>
          <p:cNvPr id="460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600075" y="0"/>
            <a:ext cx="4800600" cy="3600450"/>
          </a:xfrm>
          <a:ln/>
        </p:spPr>
      </p:sp>
      <p:sp>
        <p:nvSpPr>
          <p:cNvPr id="460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09EE7-1F7D-4EF6-BF82-C1CD040135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281BA-21DE-4070-9E6D-720F445F8F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914CF-7ECB-4CB4-A7AE-B07512631E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92209-E717-4A59-9A66-D0691C9D78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8240A-62BB-47C0-9A02-20B4A91C7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31B4F-8D33-4579-BB13-590A1E5F0E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018E9-4B91-4CBE-BF6B-95711D34FE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01BB9-569F-4B67-AC5D-C08A50397B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AE92D-A6AC-4CC0-A476-88653E192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6A837-6988-4B1D-9111-38F2C1FAF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6F78-3638-47BD-B479-52C405574A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5C12AC-BD43-497A-AAEA-6D37C7160A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</a:rPr>
              <a:t>     Математика </a:t>
            </a:r>
            <a:r>
              <a:rPr lang="ru-RU" b="1" dirty="0" smtClean="0">
                <a:latin typeface="Times New Roman" pitchFamily="18" charset="0"/>
              </a:rPr>
              <a:t>3 </a:t>
            </a:r>
            <a:r>
              <a:rPr lang="ru-RU" b="1" dirty="0">
                <a:latin typeface="Times New Roman" pitchFamily="18" charset="0"/>
              </a:rPr>
              <a:t>класс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600200"/>
            <a:ext cx="7705725" cy="1108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4800" b="1">
                <a:latin typeface="Times New Roman" pitchFamily="18" charset="0"/>
              </a:rPr>
              <a:t> Время. Единицы времени</a:t>
            </a:r>
          </a:p>
        </p:txBody>
      </p:sp>
      <p:pic>
        <p:nvPicPr>
          <p:cNvPr id="26629" name="Picture 5" descr="mult-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924175"/>
            <a:ext cx="2665412" cy="1804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Единицы измерения времени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8013" cy="4105275"/>
          </a:xfrm>
        </p:spPr>
        <p:txBody>
          <a:bodyPr lIns="0" tIns="0" rIns="0" bIns="0"/>
          <a:lstStyle/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Тысячелетие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Век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Год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Месяц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Неделя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Сутки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Час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Минута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Секунда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47813" y="1125538"/>
            <a:ext cx="7137400" cy="4999037"/>
          </a:xfrm>
        </p:spPr>
        <p:txBody>
          <a:bodyPr lIns="0" tIns="0" rIns="0" bIns="0"/>
          <a:lstStyle/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1век               60 с</a:t>
            </a:r>
          </a:p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 год              60 мин</a:t>
            </a:r>
          </a:p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 сут               7 сут</a:t>
            </a:r>
          </a:p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 ч                  24 ч</a:t>
            </a:r>
          </a:p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 мин             30 сут или 31сут (в       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      феврале 28 или29)</a:t>
            </a:r>
          </a:p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1неделя         100 лет</a:t>
            </a:r>
          </a:p>
          <a:p>
            <a:pPr marL="341313" indent="-341313" defTabSz="449263">
              <a:lnSpc>
                <a:spcPct val="83000"/>
              </a:lnSpc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1 месяц          365 или 366 сут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       12 мес</a:t>
            </a:r>
          </a:p>
          <a:p>
            <a:pPr marL="341313" indent="-341313" defTabSz="449263">
              <a:lnSpc>
                <a:spcPct val="83000"/>
              </a:lnSpc>
            </a:pPr>
            <a:endParaRPr lang="ru-RU" sz="2800">
              <a:latin typeface="Times New Roman" pitchFamily="18" charset="0"/>
            </a:endParaRPr>
          </a:p>
        </p:txBody>
      </p:sp>
      <p:sp>
        <p:nvSpPr>
          <p:cNvPr id="40963" name="Line 4"/>
          <p:cNvSpPr>
            <a:spLocks noChangeShapeType="1"/>
          </p:cNvSpPr>
          <p:nvPr/>
        </p:nvSpPr>
        <p:spPr bwMode="auto">
          <a:xfrm>
            <a:off x="2627313" y="1341438"/>
            <a:ext cx="2016125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4" name="Line 6"/>
          <p:cNvSpPr>
            <a:spLocks noChangeShapeType="1"/>
          </p:cNvSpPr>
          <p:nvPr/>
        </p:nvSpPr>
        <p:spPr bwMode="auto">
          <a:xfrm>
            <a:off x="2916238" y="2133600"/>
            <a:ext cx="1800225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5" name="Line 7"/>
          <p:cNvSpPr>
            <a:spLocks noChangeShapeType="1"/>
          </p:cNvSpPr>
          <p:nvPr/>
        </p:nvSpPr>
        <p:spPr bwMode="auto">
          <a:xfrm>
            <a:off x="2916238" y="2133600"/>
            <a:ext cx="172720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Line 8"/>
          <p:cNvSpPr>
            <a:spLocks noChangeShapeType="1"/>
          </p:cNvSpPr>
          <p:nvPr/>
        </p:nvSpPr>
        <p:spPr bwMode="auto">
          <a:xfrm>
            <a:off x="2843213" y="2565400"/>
            <a:ext cx="17287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7" name="Line 9"/>
          <p:cNvSpPr>
            <a:spLocks noChangeShapeType="1"/>
          </p:cNvSpPr>
          <p:nvPr/>
        </p:nvSpPr>
        <p:spPr bwMode="auto">
          <a:xfrm flipV="1">
            <a:off x="2771775" y="1341438"/>
            <a:ext cx="19431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8" name="Line 10"/>
          <p:cNvSpPr>
            <a:spLocks noChangeShapeType="1"/>
          </p:cNvSpPr>
          <p:nvPr/>
        </p:nvSpPr>
        <p:spPr bwMode="auto">
          <a:xfrm flipV="1">
            <a:off x="2484438" y="1916113"/>
            <a:ext cx="20161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9" name="Line 11"/>
          <p:cNvSpPr>
            <a:spLocks noChangeShapeType="1"/>
          </p:cNvSpPr>
          <p:nvPr/>
        </p:nvSpPr>
        <p:spPr bwMode="auto">
          <a:xfrm flipV="1">
            <a:off x="3203575" y="2492375"/>
            <a:ext cx="1439863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70" name="Line 12"/>
          <p:cNvSpPr>
            <a:spLocks noChangeShapeType="1"/>
          </p:cNvSpPr>
          <p:nvPr/>
        </p:nvSpPr>
        <p:spPr bwMode="auto">
          <a:xfrm flipV="1">
            <a:off x="3132138" y="3573463"/>
            <a:ext cx="1512887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8013" cy="5072062"/>
          </a:xfrm>
        </p:spPr>
        <p:txBody>
          <a:bodyPr lIns="0" tIns="0" rIns="0" bIns="0"/>
          <a:lstStyle/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>
                <a:latin typeface="Arial Black" pitchFamily="34" charset="0"/>
              </a:rPr>
              <a:t>            </a:t>
            </a:r>
            <a:r>
              <a:rPr lang="ru-RU" sz="2800">
                <a:latin typeface="Times New Roman" pitchFamily="18" charset="0"/>
              </a:rPr>
              <a:t>1век  = 100 лет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1 год = 365 или 366 сут = 12 мес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1 сут = 24 ч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1 ч = 60 мин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1 мин = 60 с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1неделя = 7 сут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1 месяц = 30 сут или 31сут</a:t>
            </a: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                  (в феврале 28 или 29)</a:t>
            </a:r>
          </a:p>
          <a:p>
            <a:pPr marL="341313" indent="-341313" defTabSz="449263">
              <a:lnSpc>
                <a:spcPct val="83000"/>
              </a:lnSpc>
            </a:pPr>
            <a:endParaRPr lang="ru-RU" sz="2800">
              <a:latin typeface="Times New Roman" pitchFamily="18" charset="0"/>
            </a:endParaRPr>
          </a:p>
          <a:p>
            <a:pPr marL="341313" indent="-341313" defTabSz="449263">
              <a:lnSpc>
                <a:spcPct val="83000"/>
              </a:lnSpc>
              <a:buFontTx/>
              <a:buNone/>
            </a:pPr>
            <a:r>
              <a:rPr lang="ru-RU" sz="2800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620713"/>
            <a:ext cx="8229600" cy="1143000"/>
          </a:xfrm>
        </p:spPr>
        <p:txBody>
          <a:bodyPr lIns="0" tIns="0" rIns="0" bIns="0"/>
          <a:lstStyle/>
          <a:p>
            <a:r>
              <a:rPr lang="ru-RU" sz="2800">
                <a:latin typeface="Times New Roman" pitchFamily="18" charset="0"/>
              </a:rPr>
              <a:t>Вырази:</a:t>
            </a:r>
            <a:br>
              <a:rPr lang="ru-RU" sz="2800">
                <a:latin typeface="Times New Roman" pitchFamily="18" charset="0"/>
              </a:rPr>
            </a:br>
            <a:endParaRPr lang="ru-RU" sz="280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8013" cy="4640262"/>
          </a:xfrm>
        </p:spPr>
        <p:txBody>
          <a:bodyPr lIns="0" tIns="0" rIns="0" bIns="0"/>
          <a:lstStyle/>
          <a:p>
            <a:pPr marL="341313" indent="-341313" defTabSz="449263">
              <a:buFontTx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в сутках: 48 ч, 96 ч;</a:t>
            </a:r>
          </a:p>
          <a:p>
            <a:pPr marL="341313" indent="-341313" defTabSz="449263">
              <a:buFontTx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в часах: 2 сут, 120 мин;</a:t>
            </a:r>
          </a:p>
          <a:p>
            <a:pPr marL="341313" indent="-341313" defTabSz="449263">
              <a:buFontTx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в месяцах: 3 года, 8 лет и 4 мес;</a:t>
            </a:r>
          </a:p>
          <a:p>
            <a:pPr marL="341313" indent="-341313" defTabSz="449263">
              <a:buFontTx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в годах: 60 мес, 84 мес;</a:t>
            </a:r>
          </a:p>
          <a:p>
            <a:pPr marL="341313" indent="-341313" defTabSz="449263">
              <a:buFontTx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в секундах: 5 мин, 16 мин;</a:t>
            </a:r>
          </a:p>
          <a:p>
            <a:pPr marL="341313" indent="-341313" defTabSz="449263">
              <a:buFontTx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в минутах: 600 с, 2 ч   .</a:t>
            </a:r>
          </a:p>
          <a:p>
            <a:pPr marL="341313" indent="-341313" defTabSz="449263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341313" indent="-341313" defTabSz="449263"/>
            <a:endParaRPr lang="ru-RU"/>
          </a:p>
        </p:txBody>
      </p:sp>
      <p:sp>
        <p:nvSpPr>
          <p:cNvPr id="430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32813" y="6165850"/>
            <a:ext cx="411162" cy="431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ChangeArrowheads="1"/>
          </p:cNvSpPr>
          <p:nvPr>
            <p:ph type="body" idx="4294967295"/>
          </p:nvPr>
        </p:nvSpPr>
        <p:spPr>
          <a:xfrm>
            <a:off x="1763713" y="3716338"/>
            <a:ext cx="6337300" cy="750887"/>
          </a:xfrm>
          <a:blipFill dpi="0" rotWithShape="0">
            <a:blip r:embed="rId2"/>
            <a:srcRect/>
            <a:tile tx="0" ty="0" sx="100000" sy="100000" flip="none" algn="tl"/>
          </a:blipFill>
          <a:ln w="25560">
            <a:solidFill>
              <a:srgbClr val="8A5C2E"/>
            </a:solidFill>
          </a:ln>
        </p:spPr>
        <p:txBody>
          <a:bodyPr lIns="0" tIns="0" rIns="0" bIns="0"/>
          <a:lstStyle/>
          <a:p>
            <a:pPr marL="341313" indent="-341313" defTabSz="449263">
              <a:buFontTx/>
              <a:buNone/>
            </a:pPr>
            <a:r>
              <a:rPr lang="ru-RU"/>
              <a:t>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Ничего не понятно на уроке</a:t>
            </a:r>
          </a:p>
        </p:txBody>
      </p:sp>
      <p:sp>
        <p:nvSpPr>
          <p:cNvPr id="44035" name="Rectangle 7"/>
          <p:cNvSpPr>
            <a:spLocks noChangeArrowheads="1"/>
          </p:cNvSpPr>
          <p:nvPr/>
        </p:nvSpPr>
        <p:spPr bwMode="auto">
          <a:xfrm>
            <a:off x="2411413" y="2565400"/>
            <a:ext cx="5689600" cy="11509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ru-RU" sz="3200" b="1">
              <a:solidFill>
                <a:srgbClr val="000000"/>
              </a:solidFill>
              <a:latin typeface="Arial Black" pitchFamily="34" charset="0"/>
              <a:ea typeface="Lucida Sans Unicode" pitchFamily="34" charset="0"/>
              <a:cs typeface="Lucida Sans Unicode" pitchFamily="34" charset="0"/>
            </a:endParaRPr>
          </a:p>
          <a:p>
            <a:pPr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Всё понятно на уроке, </a:t>
            </a:r>
          </a:p>
          <a:p>
            <a:pPr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затруднений нет</a:t>
            </a: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 sz="3200">
              <a:solidFill>
                <a:srgbClr val="000000"/>
              </a:solidFill>
              <a:latin typeface="Arial Black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4036" name="Rectangle 7"/>
          <p:cNvSpPr>
            <a:spLocks noChangeArrowheads="1"/>
          </p:cNvSpPr>
          <p:nvPr/>
        </p:nvSpPr>
        <p:spPr bwMode="auto">
          <a:xfrm>
            <a:off x="3429000" y="2000250"/>
            <a:ext cx="4672013" cy="5635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Хочу знать больше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nimBg="1"/>
      <p:bldP spid="44035" grpId="0" animBg="1"/>
      <p:bldP spid="440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439863"/>
            <a:ext cx="720725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313" y="1260475"/>
            <a:ext cx="720725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506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77813"/>
            <a:ext cx="720725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2124075" y="2420938"/>
            <a:ext cx="5832475" cy="13906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Спасибо за урок !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174625"/>
            <a:ext cx="8229600" cy="1344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lnSpc>
                <a:spcPct val="11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2800" b="1">
                <a:latin typeface="Times New Roman" pitchFamily="18" charset="0"/>
                <a:cs typeface="Times New Roman" pitchFamily="18" charset="0"/>
              </a:rPr>
              <a:t>Расположите единицы измерения</a:t>
            </a:r>
            <a:br>
              <a:rPr lang="en-GB" sz="2800" b="1">
                <a:latin typeface="Times New Roman" pitchFamily="18" charset="0"/>
                <a:cs typeface="Times New Roman" pitchFamily="18" charset="0"/>
              </a:rPr>
            </a:br>
            <a:r>
              <a:rPr lang="en-GB" sz="2800" b="1">
                <a:latin typeface="Times New Roman" pitchFamily="18" charset="0"/>
                <a:cs typeface="Times New Roman" pitchFamily="18" charset="0"/>
              </a:rPr>
              <a:t>по возрастанию: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132138" y="1619250"/>
            <a:ext cx="250825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дециметр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119813" y="1619250"/>
            <a:ext cx="252095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километр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476375" y="1557338"/>
            <a:ext cx="197961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метр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4679950" y="2339975"/>
            <a:ext cx="270033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сантиметр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1763713" y="2349500"/>
            <a:ext cx="4286250" cy="162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0" lvl="1" defTabSz="449263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миллиметр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2700338" y="5380038"/>
            <a:ext cx="5910262" cy="5635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3492500" y="4837113"/>
            <a:ext cx="5089525" cy="5635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356100" y="4267200"/>
            <a:ext cx="4248150" cy="565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364163" y="3733800"/>
            <a:ext cx="3246437" cy="5635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6588125" y="3200400"/>
            <a:ext cx="2022475" cy="5635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195513" y="4797425"/>
            <a:ext cx="1008062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мм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276600" y="4221163"/>
            <a:ext cx="104616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см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356100" y="3644900"/>
            <a:ext cx="10445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дм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724525" y="3068638"/>
            <a:ext cx="49212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м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235825" y="2463800"/>
            <a:ext cx="108108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км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15000" b="1">
                <a:latin typeface="Times New Roman" pitchFamily="18" charset="0"/>
              </a:rPr>
              <a:t>Длина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628650" y="352425"/>
            <a:ext cx="7888288" cy="1274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lnSpc>
                <a:spcPct val="11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cs typeface="Times New Roman" pitchFamily="18" charset="0"/>
              </a:rPr>
              <a:t>Расположите единицы измерения</a:t>
            </a:r>
            <a:br>
              <a:rPr lang="en-GB" sz="2800" b="1">
                <a:latin typeface="Times New Roman" pitchFamily="18" charset="0"/>
                <a:cs typeface="Times New Roman" pitchFamily="18" charset="0"/>
              </a:rPr>
            </a:br>
            <a:r>
              <a:rPr lang="en-GB" sz="2800" b="1">
                <a:latin typeface="Times New Roman" pitchFamily="18" charset="0"/>
                <a:cs typeface="Times New Roman" pitchFamily="18" charset="0"/>
              </a:rPr>
              <a:t>по убыванию: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692275" y="1484313"/>
            <a:ext cx="295275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килограмм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508625" y="1484313"/>
            <a:ext cx="2700338" cy="66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грамм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763713" y="2060575"/>
            <a:ext cx="2700337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тонна</a:t>
            </a:r>
            <a:endParaRPr lang="en-GB" sz="2800" b="1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5508625" y="3068638"/>
            <a:ext cx="2667000" cy="5635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4211638" y="3644900"/>
            <a:ext cx="3962400" cy="5635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763713" y="4868863"/>
            <a:ext cx="6418262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63713" y="4221163"/>
            <a:ext cx="652462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г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132138" y="3573463"/>
            <a:ext cx="652462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кг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11863" y="2565400"/>
            <a:ext cx="652462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т</a:t>
            </a:r>
          </a:p>
        </p:txBody>
      </p:sp>
      <p:sp>
        <p:nvSpPr>
          <p:cNvPr id="31757" name="Rectangle 7"/>
          <p:cNvSpPr>
            <a:spLocks noChangeArrowheads="1"/>
          </p:cNvSpPr>
          <p:nvPr/>
        </p:nvSpPr>
        <p:spPr bwMode="auto">
          <a:xfrm>
            <a:off x="2771775" y="4221163"/>
            <a:ext cx="54102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58" name="Rectangle 16"/>
          <p:cNvSpPr>
            <a:spLocks noChangeArrowheads="1"/>
          </p:cNvSpPr>
          <p:nvPr/>
        </p:nvSpPr>
        <p:spPr bwMode="auto">
          <a:xfrm>
            <a:off x="3348038" y="2060575"/>
            <a:ext cx="16637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sz="2800" b="1">
                <a:ea typeface="Lucida Sans Unicode" pitchFamily="34" charset="0"/>
                <a:cs typeface="Lucida Sans Unicode" pitchFamily="34" charset="0"/>
              </a:rPr>
              <a:t>центнер</a:t>
            </a:r>
            <a:endParaRPr lang="en-GB" sz="2800" b="1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500563" y="2997200"/>
            <a:ext cx="419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15000" b="1">
                <a:latin typeface="Times New Roman" pitchFamily="18" charset="0"/>
              </a:rPr>
              <a:t>Масса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628650" y="352425"/>
            <a:ext cx="7888288" cy="1274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49263">
              <a:lnSpc>
                <a:spcPct val="11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cs typeface="Times New Roman" pitchFamily="18" charset="0"/>
              </a:rPr>
              <a:t>Расположите единицы измерения</a:t>
            </a:r>
            <a:br>
              <a:rPr lang="en-GB" sz="2800" b="1">
                <a:latin typeface="Times New Roman" pitchFamily="18" charset="0"/>
                <a:cs typeface="Times New Roman" pitchFamily="18" charset="0"/>
              </a:rPr>
            </a:br>
            <a:r>
              <a:rPr lang="en-GB" sz="2800" b="1">
                <a:latin typeface="Times New Roman" pitchFamily="18" charset="0"/>
                <a:cs typeface="Times New Roman" pitchFamily="18" charset="0"/>
              </a:rPr>
              <a:t>по возрастанию: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835150" y="1557338"/>
            <a:ext cx="25050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месяц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3779838" y="1557338"/>
            <a:ext cx="25050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неделя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5724525" y="1484313"/>
            <a:ext cx="25050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год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979613" y="2060575"/>
            <a:ext cx="25050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день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3708400" y="2060575"/>
            <a:ext cx="143986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век</a:t>
            </a: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1835150" y="4941888"/>
            <a:ext cx="6408738" cy="5635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2555875" y="4365625"/>
            <a:ext cx="5688013" cy="5635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3924300" y="3789363"/>
            <a:ext cx="4325938" cy="565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4859338" y="3213100"/>
            <a:ext cx="3387725" cy="5635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6011863" y="2636838"/>
            <a:ext cx="2232025" cy="5635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116013" y="4292600"/>
            <a:ext cx="1549400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день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787900" y="2708275"/>
            <a:ext cx="1260475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год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227763" y="2133600"/>
            <a:ext cx="1260475" cy="77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век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203575" y="3284538"/>
            <a:ext cx="162083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месяц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908175" y="3789363"/>
            <a:ext cx="183673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неделя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5000" b="1">
                <a:latin typeface="Times New Roman" pitchFamily="18" charset="0"/>
              </a:rPr>
              <a:t>Масса</a:t>
            </a:r>
          </a:p>
          <a:p>
            <a:pPr>
              <a:buFontTx/>
              <a:buNone/>
            </a:pPr>
            <a:r>
              <a:rPr lang="ru-RU" sz="15000" b="1">
                <a:latin typeface="Times New Roman" pitchFamily="18" charset="0"/>
              </a:rPr>
              <a:t>  Длина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124200"/>
          </a:xfrm>
        </p:spPr>
        <p:txBody>
          <a:bodyPr lIns="0" tIns="0" rIns="0" bIns="0"/>
          <a:lstStyle/>
          <a:p>
            <a:pPr marL="341313" indent="-341313" algn="ctr" defTabSz="449263">
              <a:buFontTx/>
              <a:buNone/>
            </a:pPr>
            <a:r>
              <a:rPr lang="ru-RU" sz="4400" b="1">
                <a:latin typeface="Times New Roman" pitchFamily="18" charset="0"/>
                <a:cs typeface="Times New Roman" pitchFamily="18" charset="0"/>
              </a:rPr>
              <a:t>Время. </a:t>
            </a:r>
          </a:p>
          <a:p>
            <a:pPr marL="341313" indent="-341313" algn="ctr" defTabSz="449263">
              <a:buFontTx/>
              <a:buNone/>
            </a:pPr>
            <a:r>
              <a:rPr lang="ru-RU" sz="4400" b="1">
                <a:latin typeface="Times New Roman" pitchFamily="18" charset="0"/>
                <a:cs typeface="Times New Roman" pitchFamily="18" charset="0"/>
              </a:rPr>
              <a:t>     Единицы измерения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6613"/>
            <a:ext cx="8229600" cy="4525962"/>
          </a:xfrm>
        </p:spPr>
        <p:txBody>
          <a:bodyPr lIns="0" tIns="0" rIns="0" bIns="0"/>
          <a:lstStyle/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Нет времени.</a:t>
            </a:r>
          </a:p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Время летит.</a:t>
            </a:r>
          </a:p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Время как резиновое.</a:t>
            </a:r>
          </a:p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Тратить время.</a:t>
            </a:r>
          </a:p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Убить время.</a:t>
            </a:r>
          </a:p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Времени хоть отбавляй.</a:t>
            </a:r>
          </a:p>
          <a:p>
            <a:pPr marL="341313" indent="-341313" defTabSz="449263">
              <a:buFontTx/>
              <a:buNone/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                 Экономить время</a:t>
            </a:r>
            <a:r>
              <a:rPr lang="ru-RU" sz="3600" b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297</Words>
  <Application>Microsoft Office PowerPoint</Application>
  <PresentationFormat>Экран (4:3)</PresentationFormat>
  <Paragraphs>92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Lucida Sans Unicode</vt:lpstr>
      <vt:lpstr>Arial Black</vt:lpstr>
      <vt:lpstr>Оформление по умолчанию</vt:lpstr>
      <vt:lpstr>     Математика 3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Единицы измерения времени</vt:lpstr>
      <vt:lpstr>Слайд 11</vt:lpstr>
      <vt:lpstr>Слайд 12</vt:lpstr>
      <vt:lpstr>Вырази: </vt:lpstr>
      <vt:lpstr>Слайд 14</vt:lpstr>
      <vt:lpstr>Слайд 15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8</cp:revision>
  <dcterms:created xsi:type="dcterms:W3CDTF">2008-10-27T15:43:39Z</dcterms:created>
  <dcterms:modified xsi:type="dcterms:W3CDTF">2016-05-03T19:22:19Z</dcterms:modified>
</cp:coreProperties>
</file>