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/>
          <a:lstStyle/>
          <a:p>
            <a:r>
              <a:rPr lang="ru-RU" dirty="0" smtClean="0"/>
              <a:t>Игра-викторина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Великобритания (вопросы, игра)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6-7 классы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5072074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>
                    <a:tint val="75000"/>
                  </a:prstClr>
                </a:solidFill>
              </a:rPr>
              <a:t>Учитель английского языка      </a:t>
            </a:r>
          </a:p>
          <a:p>
            <a:r>
              <a:rPr lang="ru-RU" sz="3200" dirty="0" smtClean="0">
                <a:solidFill>
                  <a:prstClr val="black">
                    <a:tint val="75000"/>
                  </a:prstClr>
                </a:solidFill>
              </a:rPr>
              <a:t>Квашнина </a:t>
            </a:r>
            <a:r>
              <a:rPr lang="ru-RU" sz="3200" dirty="0" smtClean="0">
                <a:solidFill>
                  <a:prstClr val="black">
                    <a:tint val="75000"/>
                  </a:prstClr>
                </a:solidFill>
              </a:rPr>
              <a:t>Н.В.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Parts of Great Britain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is the largest part of the UK</a:t>
            </a:r>
            <a:r>
              <a:rPr lang="ru-RU" dirty="0" smtClean="0"/>
              <a:t>?(2)</a:t>
            </a:r>
            <a:endParaRPr lang="en-US" dirty="0" smtClean="0"/>
          </a:p>
          <a:p>
            <a:r>
              <a:rPr lang="en-US" dirty="0" smtClean="0"/>
              <a:t>2. What part of Great Britain borders on the Independent Irish Republic on land</a:t>
            </a:r>
            <a:r>
              <a:rPr lang="ru-RU" dirty="0" smtClean="0"/>
              <a:t>?(4)</a:t>
            </a:r>
            <a:endParaRPr lang="en-US" dirty="0" smtClean="0"/>
          </a:p>
          <a:p>
            <a:r>
              <a:rPr lang="en-US" dirty="0" smtClean="0"/>
              <a:t>3. What is the capital of Wales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r>
              <a:rPr lang="ru-RU" dirty="0" smtClean="0"/>
              <a:t>(3)</a:t>
            </a:r>
            <a:endParaRPr lang="en-US" dirty="0" smtClean="0"/>
          </a:p>
          <a:p>
            <a:r>
              <a:rPr lang="en-US" dirty="0" smtClean="0"/>
              <a:t>4. What are the regions of England</a:t>
            </a:r>
            <a:r>
              <a:rPr lang="ru-RU" dirty="0" smtClean="0"/>
              <a:t>? (5)</a:t>
            </a:r>
          </a:p>
          <a:p>
            <a:r>
              <a:rPr lang="ru-RU" dirty="0" smtClean="0"/>
              <a:t>5</a:t>
            </a:r>
            <a:r>
              <a:rPr lang="en-US" dirty="0" smtClean="0"/>
              <a:t>. What parts is Scotland divided into</a:t>
            </a:r>
            <a:r>
              <a:rPr lang="ru-RU" dirty="0" smtClean="0"/>
              <a:t>?(2)</a:t>
            </a:r>
          </a:p>
          <a:p>
            <a:r>
              <a:rPr lang="ru-RU" dirty="0" smtClean="0"/>
              <a:t>6</a:t>
            </a:r>
            <a:r>
              <a:rPr lang="en-US" dirty="0" smtClean="0"/>
              <a:t>. What region is known as the </a:t>
            </a:r>
            <a:r>
              <a:rPr lang="ru-RU" dirty="0" smtClean="0"/>
              <a:t>«</a:t>
            </a:r>
            <a:r>
              <a:rPr lang="en-US" dirty="0" smtClean="0"/>
              <a:t>garden of England</a:t>
            </a:r>
            <a:r>
              <a:rPr lang="ru-RU" dirty="0" smtClean="0"/>
              <a:t>»? (2)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445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Geographical Outlook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/>
              <a:t>W</a:t>
            </a:r>
            <a:r>
              <a:rPr lang="en-US" dirty="0" smtClean="0"/>
              <a:t>hat parts does the UK consist of</a:t>
            </a:r>
            <a:r>
              <a:rPr lang="ru-RU" dirty="0" smtClean="0"/>
              <a:t>? (2)</a:t>
            </a:r>
          </a:p>
          <a:p>
            <a:r>
              <a:rPr lang="ru-RU" dirty="0" smtClean="0"/>
              <a:t>2</a:t>
            </a:r>
            <a:r>
              <a:rPr lang="en-US" dirty="0" smtClean="0"/>
              <a:t>. What is between Great Britain and Ireland</a:t>
            </a:r>
            <a:r>
              <a:rPr lang="ru-RU" dirty="0" smtClean="0"/>
              <a:t>?(5)</a:t>
            </a:r>
          </a:p>
          <a:p>
            <a:r>
              <a:rPr lang="ru-RU" dirty="0" smtClean="0"/>
              <a:t>3</a:t>
            </a:r>
            <a:r>
              <a:rPr lang="en-US" dirty="0" smtClean="0"/>
              <a:t>. Where is the UK situated</a:t>
            </a:r>
            <a:r>
              <a:rPr lang="ru-RU" dirty="0" smtClean="0"/>
              <a:t>?(4)</a:t>
            </a:r>
          </a:p>
          <a:p>
            <a:r>
              <a:rPr lang="ru-RU" dirty="0" smtClean="0"/>
              <a:t>4</a:t>
            </a:r>
            <a:r>
              <a:rPr lang="en-US" dirty="0" smtClean="0"/>
              <a:t>. What is the UK washed by in the north</a:t>
            </a:r>
            <a:r>
              <a:rPr lang="ru-RU" dirty="0" smtClean="0"/>
              <a:t>?(3)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76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Outlook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How  many members are there in the House of Commons</a:t>
            </a:r>
            <a:r>
              <a:rPr lang="ru-RU" dirty="0" smtClean="0"/>
              <a:t>?(2)</a:t>
            </a:r>
          </a:p>
          <a:p>
            <a:r>
              <a:rPr lang="ru-RU" dirty="0" smtClean="0"/>
              <a:t>2</a:t>
            </a:r>
            <a:r>
              <a:rPr lang="en-US" dirty="0" smtClean="0"/>
              <a:t>. Whom does the power in the country belong to</a:t>
            </a:r>
            <a:r>
              <a:rPr lang="ru-RU" dirty="0" smtClean="0"/>
              <a:t>?(3)</a:t>
            </a:r>
          </a:p>
          <a:p>
            <a:r>
              <a:rPr lang="ru-RU" dirty="0" smtClean="0"/>
              <a:t>3</a:t>
            </a:r>
            <a:r>
              <a:rPr lang="en-US" dirty="0" smtClean="0"/>
              <a:t>. Why is the House of Lords considered to be a very important body</a:t>
            </a:r>
            <a:r>
              <a:rPr lang="ru-RU" dirty="0" smtClean="0"/>
              <a:t>?(4)</a:t>
            </a:r>
          </a:p>
          <a:p>
            <a:r>
              <a:rPr lang="ru-RU" dirty="0" smtClean="0"/>
              <a:t>4</a:t>
            </a:r>
            <a:r>
              <a:rPr lang="en-US" dirty="0" smtClean="0"/>
              <a:t>. How often do the British people elect the members of the House of Commons</a:t>
            </a:r>
            <a:r>
              <a:rPr lang="ru-RU" dirty="0" smtClean="0"/>
              <a:t>?(5)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10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British Ways of Life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pets are the special animals in Great Britain</a:t>
            </a:r>
            <a:r>
              <a:rPr lang="ru-RU" dirty="0" smtClean="0"/>
              <a:t>?(3)</a:t>
            </a:r>
          </a:p>
          <a:p>
            <a:r>
              <a:rPr lang="ru-RU" dirty="0" smtClean="0"/>
              <a:t>2</a:t>
            </a:r>
            <a:r>
              <a:rPr lang="en-US" dirty="0" smtClean="0"/>
              <a:t>. When do people celebrate Guy Fawkes Day</a:t>
            </a:r>
            <a:r>
              <a:rPr lang="ru-RU" dirty="0" smtClean="0"/>
              <a:t>?(4)</a:t>
            </a:r>
          </a:p>
          <a:p>
            <a:r>
              <a:rPr lang="ru-RU" dirty="0" smtClean="0"/>
              <a:t>3</a:t>
            </a:r>
            <a:r>
              <a:rPr lang="en-US" dirty="0" smtClean="0"/>
              <a:t>. Where can you see ravens in London</a:t>
            </a:r>
            <a:r>
              <a:rPr lang="ru-RU" dirty="0" smtClean="0"/>
              <a:t>?(3)</a:t>
            </a:r>
          </a:p>
          <a:p>
            <a:r>
              <a:rPr lang="ru-RU" dirty="0" smtClean="0"/>
              <a:t>4</a:t>
            </a:r>
            <a:r>
              <a:rPr lang="en-US" dirty="0" smtClean="0"/>
              <a:t>. Why do the ravens live in the Tower of London</a:t>
            </a:r>
            <a:r>
              <a:rPr lang="ru-RU" dirty="0" smtClean="0"/>
              <a:t>?(3)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31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Britain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en-US" dirty="0" smtClean="0"/>
              <a:t>. Give the names of</a:t>
            </a:r>
            <a:r>
              <a:rPr lang="ru-RU" dirty="0" smtClean="0"/>
              <a:t>: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the longest river in Britain</a:t>
            </a:r>
            <a:r>
              <a:rPr lang="ru-RU" dirty="0" smtClean="0"/>
              <a:t>;</a:t>
            </a:r>
          </a:p>
          <a:p>
            <a:pPr marL="514350" indent="-514350"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longest lake in Britain</a:t>
            </a:r>
            <a:r>
              <a:rPr lang="ru-RU" dirty="0" smtClean="0"/>
              <a:t>;</a:t>
            </a:r>
          </a:p>
          <a:p>
            <a:pPr marL="514350" indent="-514350"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largest city not counting London</a:t>
            </a:r>
            <a:r>
              <a:rPr lang="ru-RU" dirty="0" smtClean="0"/>
              <a:t>;</a:t>
            </a:r>
          </a:p>
          <a:p>
            <a:pPr marL="514350" indent="-514350">
              <a:buAutoNum type="alphaLcParenR"/>
            </a:pPr>
            <a:r>
              <a:rPr lang="en-US" dirty="0"/>
              <a:t>t</a:t>
            </a:r>
            <a:r>
              <a:rPr lang="en-US" dirty="0" smtClean="0"/>
              <a:t>he busiest port.</a:t>
            </a:r>
          </a:p>
          <a:p>
            <a:pPr marL="0" indent="0">
              <a:buNone/>
            </a:pPr>
            <a:r>
              <a:rPr lang="en-US" dirty="0" smtClean="0"/>
              <a:t>2. What is there in common between Shakespeare and geography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en-US" dirty="0" smtClean="0"/>
              <a:t>.What is there in common between Robin Hood and Red Riding Hood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74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Britain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What books can you meet these characters in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ru-RU" dirty="0" smtClean="0"/>
              <a:t>)</a:t>
            </a:r>
            <a:r>
              <a:rPr lang="en-US" dirty="0" smtClean="0"/>
              <a:t> Long John Silver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ru-RU" dirty="0" smtClean="0"/>
              <a:t>)</a:t>
            </a:r>
            <a:r>
              <a:rPr lang="en-US" dirty="0" smtClean="0"/>
              <a:t> Jim Hawkins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) Little boy Oliver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ru-RU" dirty="0" smtClean="0"/>
              <a:t>)</a:t>
            </a:r>
            <a:r>
              <a:rPr lang="en-US" dirty="0" smtClean="0"/>
              <a:t> The White Rabbit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ru-RU" dirty="0" smtClean="0"/>
              <a:t>)</a:t>
            </a:r>
            <a:r>
              <a:rPr lang="en-US" dirty="0" smtClean="0"/>
              <a:t> Friday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011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381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Игра-викторина</vt:lpstr>
      <vt:lpstr>Main Parts of Great Britain</vt:lpstr>
      <vt:lpstr>Geographical Outlook</vt:lpstr>
      <vt:lpstr>Political Outlook</vt:lpstr>
      <vt:lpstr>The British Ways of Life</vt:lpstr>
      <vt:lpstr>Do You Know Britain?</vt:lpstr>
      <vt:lpstr>Do You Know Britain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Parts of Great Britain</dc:title>
  <dc:creator>User</dc:creator>
  <cp:lastModifiedBy>Ольга</cp:lastModifiedBy>
  <cp:revision>8</cp:revision>
  <dcterms:created xsi:type="dcterms:W3CDTF">2015-03-11T15:28:25Z</dcterms:created>
  <dcterms:modified xsi:type="dcterms:W3CDTF">2017-12-19T07:33:40Z</dcterms:modified>
</cp:coreProperties>
</file>