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72" r:id="rId1"/>
    <p:sldMasterId id="2147484284" r:id="rId2"/>
    <p:sldMasterId id="2147484296" r:id="rId3"/>
    <p:sldMasterId id="2147484308" r:id="rId4"/>
    <p:sldMasterId id="2147484320" r:id="rId5"/>
    <p:sldMasterId id="2147484332" r:id="rId6"/>
    <p:sldMasterId id="2147484344" r:id="rId7"/>
    <p:sldMasterId id="2147484356" r:id="rId8"/>
    <p:sldMasterId id="2147484368" r:id="rId9"/>
    <p:sldMasterId id="2147484380" r:id="rId10"/>
    <p:sldMasterId id="2147484428" r:id="rId11"/>
    <p:sldMasterId id="2147484440" r:id="rId12"/>
    <p:sldMasterId id="2147484452" r:id="rId13"/>
    <p:sldMasterId id="2147484464" r:id="rId14"/>
    <p:sldMasterId id="2147484476" r:id="rId15"/>
    <p:sldMasterId id="2147484488" r:id="rId16"/>
    <p:sldMasterId id="2147484500" r:id="rId17"/>
    <p:sldMasterId id="2147484512" r:id="rId18"/>
    <p:sldMasterId id="2147484524" r:id="rId19"/>
    <p:sldMasterId id="2147484536" r:id="rId20"/>
    <p:sldMasterId id="2147484548" r:id="rId21"/>
    <p:sldMasterId id="2147484560" r:id="rId22"/>
    <p:sldMasterId id="2147484572" r:id="rId23"/>
    <p:sldMasterId id="2147484584" r:id="rId24"/>
    <p:sldMasterId id="2147484596" r:id="rId25"/>
    <p:sldMasterId id="2147484608" r:id="rId26"/>
    <p:sldMasterId id="2147484620" r:id="rId27"/>
    <p:sldMasterId id="2147484632" r:id="rId28"/>
    <p:sldMasterId id="2147484644" r:id="rId29"/>
    <p:sldMasterId id="2147484656" r:id="rId30"/>
    <p:sldMasterId id="2147484668" r:id="rId31"/>
    <p:sldMasterId id="2147484680" r:id="rId32"/>
    <p:sldMasterId id="2147484704" r:id="rId33"/>
    <p:sldMasterId id="2147484716" r:id="rId34"/>
    <p:sldMasterId id="2147484728" r:id="rId35"/>
    <p:sldMasterId id="2147484740" r:id="rId36"/>
    <p:sldMasterId id="2147484752" r:id="rId37"/>
    <p:sldMasterId id="2147484764" r:id="rId38"/>
    <p:sldMasterId id="2147484776" r:id="rId39"/>
    <p:sldMasterId id="2147484788" r:id="rId40"/>
    <p:sldMasterId id="2147484800" r:id="rId41"/>
    <p:sldMasterId id="2147484812" r:id="rId42"/>
  </p:sldMasterIdLst>
  <p:notesMasterIdLst>
    <p:notesMasterId r:id="rId81"/>
  </p:notesMasterIdLst>
  <p:handoutMasterIdLst>
    <p:handoutMasterId r:id="rId82"/>
  </p:handoutMasterIdLst>
  <p:sldIdLst>
    <p:sldId id="394" r:id="rId43"/>
    <p:sldId id="374" r:id="rId44"/>
    <p:sldId id="410" r:id="rId45"/>
    <p:sldId id="412" r:id="rId46"/>
    <p:sldId id="425" r:id="rId47"/>
    <p:sldId id="429" r:id="rId48"/>
    <p:sldId id="396" r:id="rId49"/>
    <p:sldId id="411" r:id="rId50"/>
    <p:sldId id="413" r:id="rId51"/>
    <p:sldId id="414" r:id="rId52"/>
    <p:sldId id="416" r:id="rId53"/>
    <p:sldId id="402" r:id="rId54"/>
    <p:sldId id="417" r:id="rId55"/>
    <p:sldId id="418" r:id="rId56"/>
    <p:sldId id="379" r:id="rId57"/>
    <p:sldId id="380" r:id="rId58"/>
    <p:sldId id="385" r:id="rId59"/>
    <p:sldId id="386" r:id="rId60"/>
    <p:sldId id="422" r:id="rId61"/>
    <p:sldId id="426" r:id="rId62"/>
    <p:sldId id="427" r:id="rId63"/>
    <p:sldId id="428" r:id="rId64"/>
    <p:sldId id="419" r:id="rId65"/>
    <p:sldId id="436" r:id="rId66"/>
    <p:sldId id="390" r:id="rId67"/>
    <p:sldId id="407" r:id="rId68"/>
    <p:sldId id="420" r:id="rId69"/>
    <p:sldId id="408" r:id="rId70"/>
    <p:sldId id="421" r:id="rId71"/>
    <p:sldId id="393" r:id="rId72"/>
    <p:sldId id="409" r:id="rId73"/>
    <p:sldId id="430" r:id="rId74"/>
    <p:sldId id="432" r:id="rId75"/>
    <p:sldId id="433" r:id="rId76"/>
    <p:sldId id="431" r:id="rId77"/>
    <p:sldId id="434" r:id="rId78"/>
    <p:sldId id="435" r:id="rId79"/>
    <p:sldId id="276" r:id="rId80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BD7"/>
    <a:srgbClr val="CCE6C8"/>
    <a:srgbClr val="4CFA50"/>
    <a:srgbClr val="77D472"/>
    <a:srgbClr val="6CF056"/>
    <a:srgbClr val="B0D9AB"/>
    <a:srgbClr val="88C680"/>
    <a:srgbClr val="954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250" autoAdjust="0"/>
    <p:restoredTop sz="95699" autoAdjust="0"/>
  </p:normalViewPr>
  <p:slideViewPr>
    <p:cSldViewPr>
      <p:cViewPr varScale="1">
        <p:scale>
          <a:sx n="84" d="100"/>
          <a:sy n="84" d="100"/>
        </p:scale>
        <p:origin x="-12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5.xml"/><Relationship Id="rId50" Type="http://schemas.openxmlformats.org/officeDocument/2006/relationships/slide" Target="slides/slide8.xml"/><Relationship Id="rId55" Type="http://schemas.openxmlformats.org/officeDocument/2006/relationships/slide" Target="slides/slide13.xml"/><Relationship Id="rId63" Type="http://schemas.openxmlformats.org/officeDocument/2006/relationships/slide" Target="slides/slide21.xml"/><Relationship Id="rId68" Type="http://schemas.openxmlformats.org/officeDocument/2006/relationships/slide" Target="slides/slide26.xml"/><Relationship Id="rId76" Type="http://schemas.openxmlformats.org/officeDocument/2006/relationships/slide" Target="slides/slide34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3.xml"/><Relationship Id="rId53" Type="http://schemas.openxmlformats.org/officeDocument/2006/relationships/slide" Target="slides/slide11.xml"/><Relationship Id="rId58" Type="http://schemas.openxmlformats.org/officeDocument/2006/relationships/slide" Target="slides/slide16.xml"/><Relationship Id="rId66" Type="http://schemas.openxmlformats.org/officeDocument/2006/relationships/slide" Target="slides/slide24.xml"/><Relationship Id="rId74" Type="http://schemas.openxmlformats.org/officeDocument/2006/relationships/slide" Target="slides/slide32.xml"/><Relationship Id="rId79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9.xml"/><Relationship Id="rId82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1.xml"/><Relationship Id="rId48" Type="http://schemas.openxmlformats.org/officeDocument/2006/relationships/slide" Target="slides/slide6.xml"/><Relationship Id="rId56" Type="http://schemas.openxmlformats.org/officeDocument/2006/relationships/slide" Target="slides/slide14.xml"/><Relationship Id="rId64" Type="http://schemas.openxmlformats.org/officeDocument/2006/relationships/slide" Target="slides/slide22.xml"/><Relationship Id="rId69" Type="http://schemas.openxmlformats.org/officeDocument/2006/relationships/slide" Target="slides/slide27.xml"/><Relationship Id="rId77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9.xml"/><Relationship Id="rId72" Type="http://schemas.openxmlformats.org/officeDocument/2006/relationships/slide" Target="slides/slide30.xml"/><Relationship Id="rId80" Type="http://schemas.openxmlformats.org/officeDocument/2006/relationships/slide" Target="slides/slide38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4.xml"/><Relationship Id="rId59" Type="http://schemas.openxmlformats.org/officeDocument/2006/relationships/slide" Target="slides/slide17.xml"/><Relationship Id="rId67" Type="http://schemas.openxmlformats.org/officeDocument/2006/relationships/slide" Target="slides/slide2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2.xml"/><Relationship Id="rId62" Type="http://schemas.openxmlformats.org/officeDocument/2006/relationships/slide" Target="slides/slide20.xml"/><Relationship Id="rId70" Type="http://schemas.openxmlformats.org/officeDocument/2006/relationships/slide" Target="slides/slide28.xml"/><Relationship Id="rId75" Type="http://schemas.openxmlformats.org/officeDocument/2006/relationships/slide" Target="slides/slide3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7.xml"/><Relationship Id="rId57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2.xml"/><Relationship Id="rId52" Type="http://schemas.openxmlformats.org/officeDocument/2006/relationships/slide" Target="slides/slide10.xml"/><Relationship Id="rId60" Type="http://schemas.openxmlformats.org/officeDocument/2006/relationships/slide" Target="slides/slide18.xml"/><Relationship Id="rId65" Type="http://schemas.openxmlformats.org/officeDocument/2006/relationships/slide" Target="slides/slide23.xml"/><Relationship Id="rId73" Type="http://schemas.openxmlformats.org/officeDocument/2006/relationships/slide" Target="slides/slide31.xml"/><Relationship Id="rId78" Type="http://schemas.openxmlformats.org/officeDocument/2006/relationships/slide" Target="slides/slide3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0D8725A-0115-4C02-9527-8F72FFD5490F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D46EA1-DB78-47C7-AEDC-BB4151593F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689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4FC769C-2296-4EA0-B1A0-06F02AC0802E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2A2050-17EB-4654-A761-CA691D8196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159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16ACF8-48E8-4DFA-A97D-E073B0A5B886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58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465FE2-8D27-4F1C-A6C4-A42B90F3F2B8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51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460E1B-05C5-4D04-B1EA-AA928B82F749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71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94F6C9-FBF9-40DD-9407-901B310E4523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01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FADFE8-5017-4BB8-BED1-D1D588E964A2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193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9AD762-B67E-4A69-9433-D571686B6831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14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9F3787-05B1-4365-8ED6-BABB1FD10134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279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F85D3F-DC2E-4060-B9C7-A5056FD6CA58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18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C6A9959-78C7-4010-9C2E-6CCFC78B2EEC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DA680-3987-4D73-B410-C23C16745E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23911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DCEA2-6ED4-4FC5-873A-423DFC808B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0223464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8410-96F5-4978-BBF2-317AFCA2A9BB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CF00-C5C0-406A-B900-F8CD631274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0485329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CCD3-1B59-45D0-ABCF-8C4A032BE899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6CF77-110A-4A89-A9E5-CDF1070179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83386588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1CF-AE09-4B8B-8B3B-2767135DDD91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C3C00-522F-400F-8B9B-952B2E1857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1793848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1D78-7B2F-4155-AF81-8458158534F2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765C6-A58A-455A-B4F5-5F633FA5D1D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562660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9DC1-7AA5-41DD-BB63-C50F512B0123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38343-4CDE-49D4-9933-D0828D174E7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5575934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807F-74C9-4A52-8B99-17E250011531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DF5F4-B604-4CCB-BEA6-4B4ADB5B314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5370417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F61C-5943-4D3B-B1A2-5F6C04EB1427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BC49-8FA3-4877-BEB6-D405FE8A10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85365946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80A2-91A1-495F-B25D-A650114A1862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AF40A-1419-4C32-90A2-9EDC95455B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35521949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FD56-B5B9-45B3-BF79-222FE9307DA9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F58CC-648E-43A5-9ABB-AB5ECB33B1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22074870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C6A6-200E-4D5E-B9FF-1111596947F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CCDEC-9D78-429C-A750-1EDD34B3E5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901191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8B9C8-E1D9-4D4F-9265-67F7A702E2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2071017"/>
      </p:ext>
    </p:extLst>
  </p:cSld>
  <p:clrMapOvr>
    <a:masterClrMapping/>
  </p:clrMapOvr>
  <p:transition spd="slow">
    <p:push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4BEE-50A5-469E-876D-715855A7D493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E252F-D7E2-4E1A-B95D-307EDC8E1D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1037332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AA0D8AC-46EA-4D58-B2E9-C989D4790D19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2C779-8F7B-4FAF-AA1A-733677F419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315266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1814A-C86F-4F0B-9A0F-4D0B6F78A3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1070149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8005F-772B-4B5B-B9AF-D8EFA77BE9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2386609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ABCA1-D015-483C-A4C9-807EDA9483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6371117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E6474-D441-4B23-8D12-3E06D498E3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8904167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BD2A7-A207-4194-A092-CB536C87F6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7131645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ED9F0-E4F8-4658-B014-0BC9D30A0D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4277997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49D6E-C165-41CA-8339-737D482DCA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8436915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EF9A5-B9EE-475A-955B-BC87165E3D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598613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56C3-74A2-4652-A539-4FA58564B28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2E0F8-D177-4954-ACA5-900CFDEE22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533692"/>
      </p:ext>
    </p:extLst>
  </p:cSld>
  <p:clrMapOvr>
    <a:masterClrMapping/>
  </p:clrMapOvr>
  <p:transition spd="slow">
    <p:push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4E56-16B8-4D56-A43A-3557F17035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36445324"/>
      </p:ext>
    </p:extLst>
  </p:cSld>
  <p:clrMapOvr>
    <a:masterClrMapping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C7924-9104-4982-BFC3-F0FA20FFA0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4885487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5D7D2-5B9E-405A-8EC4-040ACC8398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590489"/>
      </p:ext>
    </p:extLst>
  </p:cSld>
  <p:clrMapOvr>
    <a:masterClrMapping/>
  </p:clrMapOvr>
  <p:transition spd="slow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C8DF4-7DC2-477D-938C-78ACE7C969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45182"/>
      </p:ext>
    </p:extLst>
  </p:cSld>
  <p:clrMapOvr>
    <a:masterClrMapping/>
  </p:clrMapOvr>
  <p:transition spd="slow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F436C-5E27-4B66-A02F-1A0FFFED01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836889"/>
      </p:ext>
    </p:extLst>
  </p:cSld>
  <p:clrMapOvr>
    <a:masterClrMapping/>
  </p:clrMapOvr>
  <p:transition spd="slow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A1CD7-76F2-45C5-B084-C3880705C5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957783"/>
      </p:ext>
    </p:extLst>
  </p:cSld>
  <p:clrMapOvr>
    <a:masterClrMapping/>
  </p:clrMapOvr>
  <p:transition spd="slow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5E265-3320-4125-8BE3-437BE7827A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4400631"/>
      </p:ext>
    </p:extLst>
  </p:cSld>
  <p:clrMapOvr>
    <a:masterClrMapping/>
  </p:clrMapOvr>
  <p:transition spd="slow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683CF-0CED-4E23-92F5-3E415CD637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049062"/>
      </p:ext>
    </p:extLst>
  </p:cSld>
  <p:clrMapOvr>
    <a:masterClrMapping/>
  </p:clrMapOvr>
  <p:transition spd="slow">
    <p:push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DF01-1107-41A8-A6E4-CEC9FE28B6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0412519"/>
      </p:ext>
    </p:extLst>
  </p:cSld>
  <p:clrMapOvr>
    <a:masterClrMapping/>
  </p:clrMapOvr>
  <p:transition spd="slow">
    <p:push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11074-403C-4333-8B6D-0ACFB4DDEF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216751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5BBA-14B5-42C5-8C60-45F8E90C3B0D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0073B-06EF-4417-906F-3F56A8B3F1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821243"/>
      </p:ext>
    </p:extLst>
  </p:cSld>
  <p:clrMapOvr>
    <a:masterClrMapping/>
  </p:clrMapOvr>
  <p:transition spd="slow">
    <p:push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71F1C-4189-4DCA-BCAF-750D21963D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9338327"/>
      </p:ext>
    </p:extLst>
  </p:cSld>
  <p:clrMapOvr>
    <a:masterClrMapping/>
  </p:clrMapOvr>
  <p:transition spd="slow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1F7A9-4552-4B75-AA3A-CE497F972A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427903"/>
      </p:ext>
    </p:extLst>
  </p:cSld>
  <p:clrMapOvr>
    <a:masterClrMapping/>
  </p:clrMapOvr>
  <p:transition spd="slow">
    <p:push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09FC6-A76F-4D2F-8306-0B3E568B81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25413"/>
      </p:ext>
    </p:extLst>
  </p:cSld>
  <p:clrMapOvr>
    <a:masterClrMapping/>
  </p:clrMapOvr>
  <p:transition spd="slow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991F9-2B0C-4CD4-9BCB-7767E7F248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625079"/>
      </p:ext>
    </p:extLst>
  </p:cSld>
  <p:clrMapOvr>
    <a:masterClrMapping/>
  </p:clrMapOvr>
  <p:transition spd="slow">
    <p:push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8308-C1CB-4792-ABFE-33171524E8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76726"/>
      </p:ext>
    </p:extLst>
  </p:cSld>
  <p:clrMapOvr>
    <a:masterClrMapping/>
  </p:clrMapOvr>
  <p:transition spd="slow">
    <p:push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EFF3-08F5-4F4B-A4CC-3EA50E231C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284466"/>
      </p:ext>
    </p:extLst>
  </p:cSld>
  <p:clrMapOvr>
    <a:masterClrMapping/>
  </p:clrMapOvr>
  <p:transition spd="slow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A606A-B6F3-4BF1-BC00-FDA14A813F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210018"/>
      </p:ext>
    </p:extLst>
  </p:cSld>
  <p:clrMapOvr>
    <a:masterClrMapping/>
  </p:clrMapOvr>
  <p:transition spd="slow">
    <p:push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82832-317A-478F-BF19-5BC8F94A01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680557"/>
      </p:ext>
    </p:extLst>
  </p:cSld>
  <p:clrMapOvr>
    <a:masterClrMapping/>
  </p:clrMapOvr>
  <p:transition spd="slow">
    <p:push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D05D-887F-424B-AD20-AF3BA13E37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250660"/>
      </p:ext>
    </p:extLst>
  </p:cSld>
  <p:clrMapOvr>
    <a:masterClrMapping/>
  </p:clrMapOvr>
  <p:transition spd="slow">
    <p:push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5431-7575-4A48-8AB4-2D7E4AA67D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260629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1698-A9E6-414A-B967-2EEAFB527BB6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F29EE-1B61-402F-A0AE-576C557931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644342"/>
      </p:ext>
    </p:extLst>
  </p:cSld>
  <p:clrMapOvr>
    <a:masterClrMapping/>
  </p:clrMapOvr>
  <p:transition spd="slow">
    <p:push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1434B-4870-4D1A-BCB2-4ED7415A73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163465"/>
      </p:ext>
    </p:extLst>
  </p:cSld>
  <p:clrMapOvr>
    <a:masterClrMapping/>
  </p:clrMapOvr>
  <p:transition spd="slow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B1FAF-6E7C-43F5-8054-499C82C653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223556"/>
      </p:ext>
    </p:extLst>
  </p:cSld>
  <p:clrMapOvr>
    <a:masterClrMapping/>
  </p:clrMapOvr>
  <p:transition spd="slow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DB277-D465-40C8-9C73-3349475E91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2102099"/>
      </p:ext>
    </p:extLst>
  </p:cSld>
  <p:clrMapOvr>
    <a:masterClrMapping/>
  </p:clrMapOvr>
  <p:transition spd="slow">
    <p:push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F319-DD33-4939-B441-951797FBCC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993693"/>
      </p:ext>
    </p:extLst>
  </p:cSld>
  <p:clrMapOvr>
    <a:masterClrMapping/>
  </p:clrMapOvr>
  <p:transition spd="slow">
    <p:push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05E2527-114E-4F36-8DC6-8432CE09ED13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EE3CA-80D9-40A6-817A-1445FAE29F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723384"/>
      </p:ext>
    </p:extLst>
  </p:cSld>
  <p:clrMapOvr>
    <a:masterClrMapping/>
  </p:clrMapOvr>
  <p:transition spd="slow">
    <p:push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3CEAC-828B-4522-9C2E-AA8181B7D1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7730622"/>
      </p:ext>
    </p:extLst>
  </p:cSld>
  <p:clrMapOvr>
    <a:masterClrMapping/>
  </p:clrMapOvr>
  <p:transition spd="slow">
    <p:push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EBBE-8118-408E-8C74-C73D320DA0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19973634"/>
      </p:ext>
    </p:extLst>
  </p:cSld>
  <p:clrMapOvr>
    <a:masterClrMapping/>
  </p:clrMapOvr>
  <p:transition spd="slow">
    <p:push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25283-5925-4795-AE75-E9F41A5387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3236428"/>
      </p:ext>
    </p:extLst>
  </p:cSld>
  <p:clrMapOvr>
    <a:masterClrMapping/>
  </p:clrMapOvr>
  <p:transition spd="slow">
    <p:push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437F1-DE2F-4F07-AF01-E7AEC4A128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0327272"/>
      </p:ext>
    </p:extLst>
  </p:cSld>
  <p:clrMapOvr>
    <a:masterClrMapping/>
  </p:clrMapOvr>
  <p:transition spd="slow">
    <p:push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A62EF-99A3-489E-9858-23D2798A5A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559995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B21B-B5B3-4918-A433-AE5E3A9FA33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9A473-B7EF-459C-ADE8-B4CE40F126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644273"/>
      </p:ext>
    </p:extLst>
  </p:cSld>
  <p:clrMapOvr>
    <a:masterClrMapping/>
  </p:clrMapOvr>
  <p:transition spd="slow">
    <p:push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96D4C-ABD9-48B0-A620-87D293B13A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30061080"/>
      </p:ext>
    </p:extLst>
  </p:cSld>
  <p:clrMapOvr>
    <a:masterClrMapping/>
  </p:clrMapOvr>
  <p:transition spd="slow">
    <p:push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A2A64-FCCF-4596-A73A-B98D723273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7384882"/>
      </p:ext>
    </p:extLst>
  </p:cSld>
  <p:clrMapOvr>
    <a:masterClrMapping/>
  </p:clrMapOvr>
  <p:transition spd="slow">
    <p:push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6674C-35EA-4510-BF8A-AC01C806A2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5529969"/>
      </p:ext>
    </p:extLst>
  </p:cSld>
  <p:clrMapOvr>
    <a:masterClrMapping/>
  </p:clrMapOvr>
  <p:transition spd="slow">
    <p:push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DD68-E35E-4A4B-A05A-9ABC8F40DB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5364604"/>
      </p:ext>
    </p:extLst>
  </p:cSld>
  <p:clrMapOvr>
    <a:masterClrMapping/>
  </p:clrMapOvr>
  <p:transition spd="slow">
    <p:push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52287-BB77-4F21-BD16-9669CF68D92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9437764"/>
      </p:ext>
    </p:extLst>
  </p:cSld>
  <p:clrMapOvr>
    <a:masterClrMapping/>
  </p:clrMapOvr>
  <p:transition spd="slow">
    <p:push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B3D3F-04E7-41EB-8046-17A0F2C313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5705819"/>
      </p:ext>
    </p:extLst>
  </p:cSld>
  <p:clrMapOvr>
    <a:masterClrMapping/>
  </p:clrMapOvr>
  <p:transition spd="slow">
    <p:push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CAD57-D1E0-4CB2-A7CF-BCDE611BCB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7085201"/>
      </p:ext>
    </p:extLst>
  </p:cSld>
  <p:clrMapOvr>
    <a:masterClrMapping/>
  </p:clrMapOvr>
  <p:transition spd="slow">
    <p:push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CFCEF-76F0-4905-A278-B3ACD4BE0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4346328"/>
      </p:ext>
    </p:extLst>
  </p:cSld>
  <p:clrMapOvr>
    <a:masterClrMapping/>
  </p:clrMapOvr>
  <p:transition spd="slow">
    <p:push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A7507-A811-4DE6-A8DC-3AA7C9037C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172667"/>
      </p:ext>
    </p:extLst>
  </p:cSld>
  <p:clrMapOvr>
    <a:masterClrMapping/>
  </p:clrMapOvr>
  <p:transition spd="slow">
    <p:push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F23FE-1EA3-442C-B8A8-84DB28EDC1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586935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D9D7-852D-4A51-8529-0221C7978985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35EDC-1C3F-4B64-8BC1-7FC84E74F6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703089"/>
      </p:ext>
    </p:extLst>
  </p:cSld>
  <p:clrMapOvr>
    <a:masterClrMapping/>
  </p:clrMapOvr>
  <p:transition spd="slow">
    <p:push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D1B2-F4A8-43AB-AF6D-AC9BED4100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1222542"/>
      </p:ext>
    </p:extLst>
  </p:cSld>
  <p:clrMapOvr>
    <a:masterClrMapping/>
  </p:clrMapOvr>
  <p:transition spd="slow">
    <p:push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63AC6-9BFB-4906-AC23-0C936EBEF4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849666"/>
      </p:ext>
    </p:extLst>
  </p:cSld>
  <p:clrMapOvr>
    <a:masterClrMapping/>
  </p:clrMapOvr>
  <p:transition spd="slow">
    <p:push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D5B19-FEDF-49EC-87E1-B54F4A0250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144939"/>
      </p:ext>
    </p:extLst>
  </p:cSld>
  <p:clrMapOvr>
    <a:masterClrMapping/>
  </p:clrMapOvr>
  <p:transition spd="slow">
    <p:push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160DB-CA94-4807-9184-C2826B3DDE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4217940"/>
      </p:ext>
    </p:extLst>
  </p:cSld>
  <p:clrMapOvr>
    <a:masterClrMapping/>
  </p:clrMapOvr>
  <p:transition spd="slow">
    <p:push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83CD5-488E-4E7E-8559-521EA04D9A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349932"/>
      </p:ext>
    </p:extLst>
  </p:cSld>
  <p:clrMapOvr>
    <a:masterClrMapping/>
  </p:clrMapOvr>
  <p:transition spd="slow">
    <p:push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4B9AB-F279-4E6D-832B-6DDB077BFA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425182"/>
      </p:ext>
    </p:extLst>
  </p:cSld>
  <p:clrMapOvr>
    <a:masterClrMapping/>
  </p:clrMapOvr>
  <p:transition spd="slow">
    <p:push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D5D8C-5369-4D64-9CED-75989A4B5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398675"/>
      </p:ext>
    </p:extLst>
  </p:cSld>
  <p:clrMapOvr>
    <a:masterClrMapping/>
  </p:clrMapOvr>
  <p:transition spd="slow">
    <p:push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C67DF-D237-4EC6-9ECA-3C5C767668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576261"/>
      </p:ext>
    </p:extLst>
  </p:cSld>
  <p:clrMapOvr>
    <a:masterClrMapping/>
  </p:clrMapOvr>
  <p:transition spd="slow">
    <p:push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94E99-8798-44D6-AC13-22F700EB1D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437552"/>
      </p:ext>
    </p:extLst>
  </p:cSld>
  <p:clrMapOvr>
    <a:masterClrMapping/>
  </p:clrMapOvr>
  <p:transition spd="slow">
    <p:push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83029-A99F-4F8B-A289-89BD8B8EB2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21608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408F-42F6-4E73-BF99-340D51A8A383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DAD67-5962-4048-9768-C23F28DCFA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106126"/>
      </p:ext>
    </p:extLst>
  </p:cSld>
  <p:clrMapOvr>
    <a:masterClrMapping/>
  </p:clrMapOvr>
  <p:transition spd="slow">
    <p:push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7E240-79C5-4BD4-BA51-0DE1099B3A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874129"/>
      </p:ext>
    </p:extLst>
  </p:cSld>
  <p:clrMapOvr>
    <a:masterClrMapping/>
  </p:clrMapOvr>
  <p:transition spd="slow">
    <p:push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F5558-B00B-435A-A48E-8E3B915C4E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968951"/>
      </p:ext>
    </p:extLst>
  </p:cSld>
  <p:clrMapOvr>
    <a:masterClrMapping/>
  </p:clrMapOvr>
  <p:transition spd="slow">
    <p:push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703A-CB96-44F3-9C60-42E602D753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3812644"/>
      </p:ext>
    </p:extLst>
  </p:cSld>
  <p:clrMapOvr>
    <a:masterClrMapping/>
  </p:clrMapOvr>
  <p:transition spd="slow">
    <p:push dir="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AF813-88C6-487D-A98C-9485E5CC2E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274565"/>
      </p:ext>
    </p:extLst>
  </p:cSld>
  <p:clrMapOvr>
    <a:masterClrMapping/>
  </p:clrMapOvr>
  <p:transition spd="slow">
    <p:push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028C5-0ADB-4C90-B802-CDDA20E84C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166865"/>
      </p:ext>
    </p:extLst>
  </p:cSld>
  <p:clrMapOvr>
    <a:masterClrMapping/>
  </p:clrMapOvr>
  <p:transition spd="slow">
    <p:push dir="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2A397-E375-4537-BB5C-CFE45A7F6C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1775044"/>
      </p:ext>
    </p:extLst>
  </p:cSld>
  <p:clrMapOvr>
    <a:masterClrMapping/>
  </p:clrMapOvr>
  <p:transition spd="slow">
    <p:push dir="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1D7A4-D890-4626-940E-C27FCCBF00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5490728"/>
      </p:ext>
    </p:extLst>
  </p:cSld>
  <p:clrMapOvr>
    <a:masterClrMapping/>
  </p:clrMapOvr>
  <p:transition spd="slow">
    <p:push dir="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CC647CA-0B08-4C8D-A020-3B712702605E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C9EA-A34A-43D0-AE95-5521BC437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862199"/>
      </p:ext>
    </p:extLst>
  </p:cSld>
  <p:clrMapOvr>
    <a:masterClrMapping/>
  </p:clrMapOvr>
  <p:transition spd="slow">
    <p:push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69824-8A0B-4D34-AD97-7334AE95F7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216020"/>
      </p:ext>
    </p:extLst>
  </p:cSld>
  <p:clrMapOvr>
    <a:masterClrMapping/>
  </p:clrMapOvr>
  <p:transition spd="slow">
    <p:push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317C-22C5-4388-BDB5-6E2B868165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30943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7DE8-D29A-44B9-9A06-B9E4F03BCDBA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93245-F4ED-4798-BFF4-83F8C6032C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9845992"/>
      </p:ext>
    </p:extLst>
  </p:cSld>
  <p:clrMapOvr>
    <a:masterClrMapping/>
  </p:clrMapOvr>
  <p:transition spd="slow">
    <p:push dir="u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940EA-DA8E-425E-A767-2177945B9F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1918927"/>
      </p:ext>
    </p:extLst>
  </p:cSld>
  <p:clrMapOvr>
    <a:masterClrMapping/>
  </p:clrMapOvr>
  <p:transition spd="slow">
    <p:push dir="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F534E-0EEA-45C7-A66C-E12AF50A146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9576467"/>
      </p:ext>
    </p:extLst>
  </p:cSld>
  <p:clrMapOvr>
    <a:masterClrMapping/>
  </p:clrMapOvr>
  <p:transition spd="slow">
    <p:push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A6E46-8D95-4E65-92C3-D4B7FED9A5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2784803"/>
      </p:ext>
    </p:extLst>
  </p:cSld>
  <p:clrMapOvr>
    <a:masterClrMapping/>
  </p:clrMapOvr>
  <p:transition spd="slow">
    <p:push dir="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B2F63-8105-4D6C-881B-B96561CDD7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4572530"/>
      </p:ext>
    </p:extLst>
  </p:cSld>
  <p:clrMapOvr>
    <a:masterClrMapping/>
  </p:clrMapOvr>
  <p:transition spd="slow">
    <p:push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FFDDE-294C-4E23-AFEA-A9553C1C3E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4571363"/>
      </p:ext>
    </p:extLst>
  </p:cSld>
  <p:clrMapOvr>
    <a:masterClrMapping/>
  </p:clrMapOvr>
  <p:transition spd="slow">
    <p:push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FC56-C5EB-4BF4-94EC-684124DE7A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1771594"/>
      </p:ext>
    </p:extLst>
  </p:cSld>
  <p:clrMapOvr>
    <a:masterClrMapping/>
  </p:clrMapOvr>
  <p:transition spd="slow">
    <p:push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10942-CBC2-4E16-821F-116DBF56F2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9965281"/>
      </p:ext>
    </p:extLst>
  </p:cSld>
  <p:clrMapOvr>
    <a:masterClrMapping/>
  </p:clrMapOvr>
  <p:transition spd="slow">
    <p:push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77B9D-8E3A-43EF-9F60-CD4D85EE8E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5697447"/>
      </p:ext>
    </p:extLst>
  </p:cSld>
  <p:clrMapOvr>
    <a:masterClrMapping/>
  </p:clrMapOvr>
  <p:transition spd="slow">
    <p:push dir="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A7479-B6AD-4DE1-9BFE-45FB92E36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788404"/>
      </p:ext>
    </p:extLst>
  </p:cSld>
  <p:clrMapOvr>
    <a:masterClrMapping/>
  </p:clrMapOvr>
  <p:transition spd="slow">
    <p:push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453A5-2C4D-48B5-95A3-4B522C35DE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24410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1A0C-2BC7-4151-88A3-9928F8DA28E0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FA5CE-02FD-454C-9E7C-80EF29FCBC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251318"/>
      </p:ext>
    </p:extLst>
  </p:cSld>
  <p:clrMapOvr>
    <a:masterClrMapping/>
  </p:clrMapOvr>
  <p:transition spd="slow">
    <p:push dir="u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33911-0B48-42B9-ADD2-07DF5A17B2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6429770"/>
      </p:ext>
    </p:extLst>
  </p:cSld>
  <p:clrMapOvr>
    <a:masterClrMapping/>
  </p:clrMapOvr>
  <p:transition spd="slow">
    <p:push dir="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B01B4-34D5-41EF-ADDC-15142030A5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7984262"/>
      </p:ext>
    </p:extLst>
  </p:cSld>
  <p:clrMapOvr>
    <a:masterClrMapping/>
  </p:clrMapOvr>
  <p:transition spd="slow">
    <p:push dir="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FFCD0-F121-44BE-A59A-F5EFD083CD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8977539"/>
      </p:ext>
    </p:extLst>
  </p:cSld>
  <p:clrMapOvr>
    <a:masterClrMapping/>
  </p:clrMapOvr>
  <p:transition spd="slow">
    <p:push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A60AF-01C0-4ADE-BB42-CB37FC88A6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576216"/>
      </p:ext>
    </p:extLst>
  </p:cSld>
  <p:clrMapOvr>
    <a:masterClrMapping/>
  </p:clrMapOvr>
  <p:transition spd="slow">
    <p:push dir="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3C4A-E7A7-4BFF-A5C6-A78D4A554A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803823"/>
      </p:ext>
    </p:extLst>
  </p:cSld>
  <p:clrMapOvr>
    <a:masterClrMapping/>
  </p:clrMapOvr>
  <p:transition spd="slow">
    <p:push dir="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A5543-339F-4DFF-886B-2A27A63503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363505"/>
      </p:ext>
    </p:extLst>
  </p:cSld>
  <p:clrMapOvr>
    <a:masterClrMapping/>
  </p:clrMapOvr>
  <p:transition spd="slow">
    <p:push dir="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3D6F7-2975-436A-B3AE-A1E60F6F0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764194"/>
      </p:ext>
    </p:extLst>
  </p:cSld>
  <p:clrMapOvr>
    <a:masterClrMapping/>
  </p:clrMapOvr>
  <p:transition spd="slow">
    <p:push dir="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33B22-78A3-49C3-B56B-8E02BDAE7A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9594142"/>
      </p:ext>
    </p:extLst>
  </p:cSld>
  <p:clrMapOvr>
    <a:masterClrMapping/>
  </p:clrMapOvr>
  <p:transition spd="slow">
    <p:push dir="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4D433-D54E-47ED-AE88-7C2A6A38A7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0006795"/>
      </p:ext>
    </p:extLst>
  </p:cSld>
  <p:clrMapOvr>
    <a:masterClrMapping/>
  </p:clrMapOvr>
  <p:transition spd="slow">
    <p:push dir="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9E6F7-ACDA-40EC-BD70-A4F086F681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0433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E5647-DFF4-46B6-82F9-D73A97031F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455889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8E44-26E9-436F-A891-29420FF4B014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9BBAF-C7B0-4E08-AA47-0F5F4D09AB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522187"/>
      </p:ext>
    </p:extLst>
  </p:cSld>
  <p:clrMapOvr>
    <a:masterClrMapping/>
  </p:clrMapOvr>
  <p:transition spd="slow">
    <p:push dir="u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FCD8F-51D5-4B1D-9867-02ED2C042A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430518"/>
      </p:ext>
    </p:extLst>
  </p:cSld>
  <p:clrMapOvr>
    <a:masterClrMapping/>
  </p:clrMapOvr>
  <p:transition spd="slow">
    <p:push dir="u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9F9ED-5CD2-4DC9-BBBB-ED3F22BB46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6956083"/>
      </p:ext>
    </p:extLst>
  </p:cSld>
  <p:clrMapOvr>
    <a:masterClrMapping/>
  </p:clrMapOvr>
  <p:transition spd="slow">
    <p:push dir="u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1CA75-375B-428A-B971-39365B9003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370346"/>
      </p:ext>
    </p:extLst>
  </p:cSld>
  <p:clrMapOvr>
    <a:masterClrMapping/>
  </p:clrMapOvr>
  <p:transition spd="slow">
    <p:push dir="u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23F28-0296-4C32-876E-1CD32715F4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619468"/>
      </p:ext>
    </p:extLst>
  </p:cSld>
  <p:clrMapOvr>
    <a:masterClrMapping/>
  </p:clrMapOvr>
  <p:transition spd="slow">
    <p:push dir="u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1EFD0-23BE-425F-9916-A18EF1CEE4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943290"/>
      </p:ext>
    </p:extLst>
  </p:cSld>
  <p:clrMapOvr>
    <a:masterClrMapping/>
  </p:clrMapOvr>
  <p:transition spd="slow">
    <p:push dir="u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EF873-CAA3-44D3-8BA1-FD8E3788E7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531007"/>
      </p:ext>
    </p:extLst>
  </p:cSld>
  <p:clrMapOvr>
    <a:masterClrMapping/>
  </p:clrMapOvr>
  <p:transition spd="slow">
    <p:push dir="u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E9BB6-9D78-4BA3-8DB7-3A82DCCA14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7126623"/>
      </p:ext>
    </p:extLst>
  </p:cSld>
  <p:clrMapOvr>
    <a:masterClrMapping/>
  </p:clrMapOvr>
  <p:transition spd="slow">
    <p:push dir="u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C4787-361D-459B-A1F0-B6D8BA3D5B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479974"/>
      </p:ext>
    </p:extLst>
  </p:cSld>
  <p:clrMapOvr>
    <a:masterClrMapping/>
  </p:clrMapOvr>
  <p:transition spd="slow">
    <p:push dir="u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7DEB9-6AEA-4740-88FD-DEC791AF8C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0641832"/>
      </p:ext>
    </p:extLst>
  </p:cSld>
  <p:clrMapOvr>
    <a:masterClrMapping/>
  </p:clrMapOvr>
  <p:transition spd="slow">
    <p:push dir="u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A55D4-9E9F-4555-9E28-0DCCB15B15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73707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CFF50-6FEB-43EF-B517-C852C9EEF544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C0779-E0B7-4FD7-B828-97FA642C7A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874611"/>
      </p:ext>
    </p:extLst>
  </p:cSld>
  <p:clrMapOvr>
    <a:masterClrMapping/>
  </p:clrMapOvr>
  <p:transition spd="slow">
    <p:push dir="u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BDBAFF2-A5B9-4164-A4F6-010EC14B0FEA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09A7E-D10F-4A52-8957-73107A1555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2038408"/>
      </p:ext>
    </p:extLst>
  </p:cSld>
  <p:clrMapOvr>
    <a:masterClrMapping/>
  </p:clrMapOvr>
  <p:transition spd="slow">
    <p:push dir="u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8B573-58F4-4F7F-BA7E-DD983D6DA0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414529"/>
      </p:ext>
    </p:extLst>
  </p:cSld>
  <p:clrMapOvr>
    <a:masterClrMapping/>
  </p:clrMapOvr>
  <p:transition spd="slow">
    <p:push dir="u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A48A4-87C8-464C-A5AF-BB8CD65800C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64728104"/>
      </p:ext>
    </p:extLst>
  </p:cSld>
  <p:clrMapOvr>
    <a:masterClrMapping/>
  </p:clrMapOvr>
  <p:transition spd="slow">
    <p:push dir="u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2D8FE-944A-43F0-BEA8-61EC25E1CB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7883000"/>
      </p:ext>
    </p:extLst>
  </p:cSld>
  <p:clrMapOvr>
    <a:masterClrMapping/>
  </p:clrMapOvr>
  <p:transition spd="slow">
    <p:push dir="u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A74F0-A69E-4D41-9F14-D365AF66F9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9684413"/>
      </p:ext>
    </p:extLst>
  </p:cSld>
  <p:clrMapOvr>
    <a:masterClrMapping/>
  </p:clrMapOvr>
  <p:transition spd="slow">
    <p:push dir="u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70B77-0F95-4386-B168-659F9ECC53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8038546"/>
      </p:ext>
    </p:extLst>
  </p:cSld>
  <p:clrMapOvr>
    <a:masterClrMapping/>
  </p:clrMapOvr>
  <p:transition spd="slow">
    <p:push dir="u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D7F37-6AE3-4375-903C-FB1C440CC2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8128136"/>
      </p:ext>
    </p:extLst>
  </p:cSld>
  <p:clrMapOvr>
    <a:masterClrMapping/>
  </p:clrMapOvr>
  <p:transition spd="slow">
    <p:push dir="u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9813F-B96F-4812-8C67-BFCED680B9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952327"/>
      </p:ext>
    </p:extLst>
  </p:cSld>
  <p:clrMapOvr>
    <a:masterClrMapping/>
  </p:clrMapOvr>
  <p:transition spd="slow">
    <p:push dir="u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B2DD8-D2F3-44A9-90D2-F20B1DECF2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7440996"/>
      </p:ext>
    </p:extLst>
  </p:cSld>
  <p:clrMapOvr>
    <a:masterClrMapping/>
  </p:clrMapOvr>
  <p:transition spd="slow">
    <p:push dir="u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5ED38-AF55-4786-A799-B5781323DD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323032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87D1D-4ED5-419A-939A-3F603FAE94F3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15C4F-C200-4833-AE86-EF2C65E3EA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832039"/>
      </p:ext>
    </p:extLst>
  </p:cSld>
  <p:clrMapOvr>
    <a:masterClrMapping/>
  </p:clrMapOvr>
  <p:transition spd="slow">
    <p:push dir="u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F034A-1210-4DCB-ACA2-6070A3B3D1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1436938"/>
      </p:ext>
    </p:extLst>
  </p:cSld>
  <p:clrMapOvr>
    <a:masterClrMapping/>
  </p:clrMapOvr>
  <p:transition spd="slow">
    <p:push dir="u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3F6CF-D53F-4126-B665-E6F8B365D7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211702"/>
      </p:ext>
    </p:extLst>
  </p:cSld>
  <p:clrMapOvr>
    <a:masterClrMapping/>
  </p:clrMapOvr>
  <p:transition spd="slow">
    <p:push dir="u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AD2EE-5C50-4B43-B087-70DB64D26B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3342221"/>
      </p:ext>
    </p:extLst>
  </p:cSld>
  <p:clrMapOvr>
    <a:masterClrMapping/>
  </p:clrMapOvr>
  <p:transition spd="slow">
    <p:push dir="u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722C1-28EE-4F58-AA61-8178BBD3F4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3132476"/>
      </p:ext>
    </p:extLst>
  </p:cSld>
  <p:clrMapOvr>
    <a:masterClrMapping/>
  </p:clrMapOvr>
  <p:transition spd="slow">
    <p:push dir="u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BA260-B883-4E2C-8FDB-9B4C1BAC00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603718"/>
      </p:ext>
    </p:extLst>
  </p:cSld>
  <p:clrMapOvr>
    <a:masterClrMapping/>
  </p:clrMapOvr>
  <p:transition spd="slow">
    <p:push dir="u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E5485-8B25-4BB8-8CDC-B450D5485A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42207"/>
      </p:ext>
    </p:extLst>
  </p:cSld>
  <p:clrMapOvr>
    <a:masterClrMapping/>
  </p:clrMapOvr>
  <p:transition spd="slow">
    <p:push dir="u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8727-EF39-41B2-9CAC-F8C7CAC8BF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132654"/>
      </p:ext>
    </p:extLst>
  </p:cSld>
  <p:clrMapOvr>
    <a:masterClrMapping/>
  </p:clrMapOvr>
  <p:transition spd="slow">
    <p:push dir="u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D1569-989E-4901-ADED-98A422A268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252483"/>
      </p:ext>
    </p:extLst>
  </p:cSld>
  <p:clrMapOvr>
    <a:masterClrMapping/>
  </p:clrMapOvr>
  <p:transition spd="slow">
    <p:push dir="u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29753-8520-4AD9-87E6-4A4D2CD343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770681"/>
      </p:ext>
    </p:extLst>
  </p:cSld>
  <p:clrMapOvr>
    <a:masterClrMapping/>
  </p:clrMapOvr>
  <p:transition spd="slow">
    <p:push dir="u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28FA1-6663-48F8-88F2-50A81D81BE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80493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502EB-711E-4485-89E8-05A3DE892E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29218"/>
      </p:ext>
    </p:extLst>
  </p:cSld>
  <p:clrMapOvr>
    <a:masterClrMapping/>
  </p:clrMapOvr>
  <p:transition spd="slow">
    <p:push dir="u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52D2B-7C77-4673-AE18-EC9BB5F341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425873"/>
      </p:ext>
    </p:extLst>
  </p:cSld>
  <p:clrMapOvr>
    <a:masterClrMapping/>
  </p:clrMapOvr>
  <p:transition spd="slow">
    <p:push dir="u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6E9E2-39D7-46BF-915E-1A0F33AE2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2038249"/>
      </p:ext>
    </p:extLst>
  </p:cSld>
  <p:clrMapOvr>
    <a:masterClrMapping/>
  </p:clrMapOvr>
  <p:transition spd="slow">
    <p:push dir="u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9A352-48B7-473E-91FA-3309A21DE5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0716154"/>
      </p:ext>
    </p:extLst>
  </p:cSld>
  <p:clrMapOvr>
    <a:masterClrMapping/>
  </p:clrMapOvr>
  <p:transition spd="slow">
    <p:push dir="u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7BC7C-E2C4-4BD3-A75B-900EA7E1A3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125444"/>
      </p:ext>
    </p:extLst>
  </p:cSld>
  <p:clrMapOvr>
    <a:masterClrMapping/>
  </p:clrMapOvr>
  <p:transition spd="slow">
    <p:push dir="u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C62CD-0010-427B-8304-BDABE50541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14587"/>
      </p:ext>
    </p:extLst>
  </p:cSld>
  <p:clrMapOvr>
    <a:masterClrMapping/>
  </p:clrMapOvr>
  <p:transition spd="slow">
    <p:push dir="u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A81E5-A939-4E4A-A06E-537CC97924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258765"/>
      </p:ext>
    </p:extLst>
  </p:cSld>
  <p:clrMapOvr>
    <a:masterClrMapping/>
  </p:clrMapOvr>
  <p:transition spd="slow">
    <p:push dir="u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84D70-F0DD-4BAB-BF11-0930A16E94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083931"/>
      </p:ext>
    </p:extLst>
  </p:cSld>
  <p:clrMapOvr>
    <a:masterClrMapping/>
  </p:clrMapOvr>
  <p:transition spd="slow">
    <p:push dir="u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3BBB8-8385-4F27-829F-E5F0576FBF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0462169"/>
      </p:ext>
    </p:extLst>
  </p:cSld>
  <p:clrMapOvr>
    <a:masterClrMapping/>
  </p:clrMapOvr>
  <p:transition spd="slow">
    <p:push dir="u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4F1FD-B4B7-418D-9D34-6685B1D840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452705"/>
      </p:ext>
    </p:extLst>
  </p:cSld>
  <p:clrMapOvr>
    <a:masterClrMapping/>
  </p:clrMapOvr>
  <p:transition spd="slow">
    <p:push dir="u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CA345-8264-47F6-B4A0-79B84ADAF4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070678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CDA4-450C-476C-97A9-59149137C0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929155"/>
      </p:ext>
    </p:extLst>
  </p:cSld>
  <p:clrMapOvr>
    <a:masterClrMapping/>
  </p:clrMapOvr>
  <p:transition spd="slow">
    <p:push dir="u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5029C-E73E-4562-BE9A-D6981D101A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518461"/>
      </p:ext>
    </p:extLst>
  </p:cSld>
  <p:clrMapOvr>
    <a:masterClrMapping/>
  </p:clrMapOvr>
  <p:transition spd="slow">
    <p:push dir="u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676BD-42CE-41A7-98DD-3321D3999C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8375022"/>
      </p:ext>
    </p:extLst>
  </p:cSld>
  <p:clrMapOvr>
    <a:masterClrMapping/>
  </p:clrMapOvr>
  <p:transition spd="slow">
    <p:push dir="u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9A6A4-C301-43E8-9B1E-33A3432BA0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4276"/>
      </p:ext>
    </p:extLst>
  </p:cSld>
  <p:clrMapOvr>
    <a:masterClrMapping/>
  </p:clrMapOvr>
  <p:transition spd="slow">
    <p:push dir="u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28145AE-0341-4710-B921-07C9E4471FDB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6ECD6-3D3C-4766-AAFA-C77285E1B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673009"/>
      </p:ext>
    </p:extLst>
  </p:cSld>
  <p:clrMapOvr>
    <a:masterClrMapping/>
  </p:clrMapOvr>
  <p:transition spd="slow">
    <p:push dir="u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55A75-0BA7-4BB9-A036-FE3E5AB237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2359669"/>
      </p:ext>
    </p:extLst>
  </p:cSld>
  <p:clrMapOvr>
    <a:masterClrMapping/>
  </p:clrMapOvr>
  <p:transition spd="slow">
    <p:push dir="u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E50B7-86DF-43B6-BBC2-422A3AAFFD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34315044"/>
      </p:ext>
    </p:extLst>
  </p:cSld>
  <p:clrMapOvr>
    <a:masterClrMapping/>
  </p:clrMapOvr>
  <p:transition spd="slow">
    <p:push dir="u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0AA76-F34D-4BE7-A824-51406DE90C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5336590"/>
      </p:ext>
    </p:extLst>
  </p:cSld>
  <p:clrMapOvr>
    <a:masterClrMapping/>
  </p:clrMapOvr>
  <p:transition spd="slow">
    <p:push dir="u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5BF0E-B57A-44CB-8600-DF8EF71EA50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9349458"/>
      </p:ext>
    </p:extLst>
  </p:cSld>
  <p:clrMapOvr>
    <a:masterClrMapping/>
  </p:clrMapOvr>
  <p:transition spd="slow">
    <p:push dir="u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F503B-13C0-4AED-8BBC-A8B0ECF2E60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9829540"/>
      </p:ext>
    </p:extLst>
  </p:cSld>
  <p:clrMapOvr>
    <a:masterClrMapping/>
  </p:clrMapOvr>
  <p:transition spd="slow">
    <p:push dir="u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C901C-9A98-4444-8E64-C72A7967E5E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4703872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C647F-023B-4B6D-9CA8-DDA82CEF20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439067"/>
      </p:ext>
    </p:extLst>
  </p:cSld>
  <p:clrMapOvr>
    <a:masterClrMapping/>
  </p:clrMapOvr>
  <p:transition spd="slow">
    <p:push dir="u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CB15B-9F9F-46A3-83A0-38279BF9DD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5997381"/>
      </p:ext>
    </p:extLst>
  </p:cSld>
  <p:clrMapOvr>
    <a:masterClrMapping/>
  </p:clrMapOvr>
  <p:transition spd="slow">
    <p:push dir="u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E6933-AEBD-42E3-9A78-C99477E96D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2695170"/>
      </p:ext>
    </p:extLst>
  </p:cSld>
  <p:clrMapOvr>
    <a:masterClrMapping/>
  </p:clrMapOvr>
  <p:transition spd="slow">
    <p:push dir="u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16B69-037B-4815-A107-8DE56060C7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0740254"/>
      </p:ext>
    </p:extLst>
  </p:cSld>
  <p:clrMapOvr>
    <a:masterClrMapping/>
  </p:clrMapOvr>
  <p:transition spd="slow">
    <p:push dir="u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304F5-B96F-462B-A0BE-38B92F469F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3245769"/>
      </p:ext>
    </p:extLst>
  </p:cSld>
  <p:clrMapOvr>
    <a:masterClrMapping/>
  </p:clrMapOvr>
  <p:transition spd="slow">
    <p:push dir="u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488A-7156-4885-95FA-2912AB718284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2CE82-AAFA-4CE0-B019-71FF053D6B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065988"/>
      </p:ext>
    </p:extLst>
  </p:cSld>
  <p:clrMapOvr>
    <a:masterClrMapping/>
  </p:clrMapOvr>
  <p:transition spd="slow">
    <p:push dir="u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B977-36A9-41F5-A0BE-4AE6F9507FFF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33258-CF95-44B4-B7B2-2430E27DD8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855563"/>
      </p:ext>
    </p:extLst>
  </p:cSld>
  <p:clrMapOvr>
    <a:masterClrMapping/>
  </p:clrMapOvr>
  <p:transition spd="slow">
    <p:push dir="u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B106-044B-457D-9BF3-730D10CEFE2A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886B5-818B-42D1-9A69-6D19B0E796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689528"/>
      </p:ext>
    </p:extLst>
  </p:cSld>
  <p:clrMapOvr>
    <a:masterClrMapping/>
  </p:clrMapOvr>
  <p:transition spd="slow">
    <p:push dir="u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9800-BEA1-4D7F-866B-5604152E2DAB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7D6EA-DF6E-468D-9972-D898D25A4C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50721"/>
      </p:ext>
    </p:extLst>
  </p:cSld>
  <p:clrMapOvr>
    <a:masterClrMapping/>
  </p:clrMapOvr>
  <p:transition spd="slow">
    <p:push dir="u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241C-1C34-4743-9F90-FB60CF693C29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05730-80AF-4F8B-82C8-629F9E6289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365011"/>
      </p:ext>
    </p:extLst>
  </p:cSld>
  <p:clrMapOvr>
    <a:masterClrMapping/>
  </p:clrMapOvr>
  <p:transition spd="slow">
    <p:push dir="u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C87F-FB7C-472D-A440-CF12900E7971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DED4A-EB1F-459A-AED5-0ED6B0B526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72651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B538F-47DE-4D9E-ABD8-66FC160682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50223"/>
      </p:ext>
    </p:extLst>
  </p:cSld>
  <p:clrMapOvr>
    <a:masterClrMapping/>
  </p:clrMapOvr>
  <p:transition spd="slow">
    <p:push dir="u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3D48-5ECC-4A63-8CFB-F1791F4DCED4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AE66D-593C-4936-8351-0B40FFC2DE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227031"/>
      </p:ext>
    </p:extLst>
  </p:cSld>
  <p:clrMapOvr>
    <a:masterClrMapping/>
  </p:clrMapOvr>
  <p:transition spd="slow">
    <p:push dir="u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50E1-B342-4DE1-8B2E-041F3C1BB9D8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629F6-A625-4E39-930F-35DEEFBC32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8675714"/>
      </p:ext>
    </p:extLst>
  </p:cSld>
  <p:clrMapOvr>
    <a:masterClrMapping/>
  </p:clrMapOvr>
  <p:transition spd="slow">
    <p:push dir="u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CF978-A5F5-4C7D-9411-EEC398069C8A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2CE69-BEE1-46ED-9B07-69CFFAED14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961347"/>
      </p:ext>
    </p:extLst>
  </p:cSld>
  <p:clrMapOvr>
    <a:masterClrMapping/>
  </p:clrMapOvr>
  <p:transition spd="slow">
    <p:push dir="u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761C-F1CF-416C-BA1E-17C4C421EB00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420B5-DEE2-484B-B34F-A868F4BA58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917631"/>
      </p:ext>
    </p:extLst>
  </p:cSld>
  <p:clrMapOvr>
    <a:masterClrMapping/>
  </p:clrMapOvr>
  <p:transition spd="slow">
    <p:push dir="u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FFEE-759B-46B2-8D9D-0559F980167D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351D4-AAF9-4F63-8977-B398A84810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615816"/>
      </p:ext>
    </p:extLst>
  </p:cSld>
  <p:clrMapOvr>
    <a:masterClrMapping/>
  </p:clrMapOvr>
  <p:transition spd="slow">
    <p:push dir="u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35C18-0BA3-4E33-BCCA-C44E8ED4C2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1305930"/>
      </p:ext>
    </p:extLst>
  </p:cSld>
  <p:clrMapOvr>
    <a:masterClrMapping/>
  </p:clrMapOvr>
  <p:transition spd="slow">
    <p:push dir="u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35546-7554-45A1-99C6-AFF53BD741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733949"/>
      </p:ext>
    </p:extLst>
  </p:cSld>
  <p:clrMapOvr>
    <a:masterClrMapping/>
  </p:clrMapOvr>
  <p:transition spd="slow">
    <p:push dir="u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DEAB0-6895-41E9-A1E4-6FF7765BB4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519130"/>
      </p:ext>
    </p:extLst>
  </p:cSld>
  <p:clrMapOvr>
    <a:masterClrMapping/>
  </p:clrMapOvr>
  <p:transition spd="slow">
    <p:push dir="u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069A7-8A88-4A92-8F82-E451A3F7BB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967143"/>
      </p:ext>
    </p:extLst>
  </p:cSld>
  <p:clrMapOvr>
    <a:masterClrMapping/>
  </p:clrMapOvr>
  <p:transition spd="slow">
    <p:push dir="u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9D2BB-F743-4AD2-B6C7-C580CB3526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73494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3AAD-DA7E-42B3-99C5-5100556BF8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685793"/>
      </p:ext>
    </p:extLst>
  </p:cSld>
  <p:clrMapOvr>
    <a:masterClrMapping/>
  </p:clrMapOvr>
  <p:transition spd="slow">
    <p:push dir="u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9158B-B0C2-4B55-AF18-FFFA287A99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208047"/>
      </p:ext>
    </p:extLst>
  </p:cSld>
  <p:clrMapOvr>
    <a:masterClrMapping/>
  </p:clrMapOvr>
  <p:transition spd="slow">
    <p:push dir="u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B98C4-8CB7-4346-A42C-23313612B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258495"/>
      </p:ext>
    </p:extLst>
  </p:cSld>
  <p:clrMapOvr>
    <a:masterClrMapping/>
  </p:clrMapOvr>
  <p:transition spd="slow">
    <p:push dir="u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571D2-AC61-4125-AB59-3D04277692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654050"/>
      </p:ext>
    </p:extLst>
  </p:cSld>
  <p:clrMapOvr>
    <a:masterClrMapping/>
  </p:clrMapOvr>
  <p:transition spd="slow">
    <p:push dir="u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550C7-6FC2-4999-BDB0-D1ABE59E58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759511"/>
      </p:ext>
    </p:extLst>
  </p:cSld>
  <p:clrMapOvr>
    <a:masterClrMapping/>
  </p:clrMapOvr>
  <p:transition spd="slow">
    <p:push dir="u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9667E-43CA-425B-A139-FA11812D5F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7039073"/>
      </p:ext>
    </p:extLst>
  </p:cSld>
  <p:clrMapOvr>
    <a:masterClrMapping/>
  </p:clrMapOvr>
  <p:transition spd="slow">
    <p:push dir="u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568DC-F8A0-4AD7-A018-4C458CA053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1855726"/>
      </p:ext>
    </p:extLst>
  </p:cSld>
  <p:clrMapOvr>
    <a:masterClrMapping/>
  </p:clrMapOvr>
  <p:transition spd="slow">
    <p:push dir="u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0035-DA8E-449F-89A8-021E77AC44D6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DBA49-5984-413D-AE78-A545C2E95F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8185564"/>
      </p:ext>
    </p:extLst>
  </p:cSld>
  <p:clrMapOvr>
    <a:masterClrMapping/>
  </p:clrMapOvr>
  <p:transition spd="slow">
    <p:push dir="u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1C27-8D97-4D0C-8E53-217015A0E610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26529-3256-40EF-A4A3-5A651B43E53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6420870"/>
      </p:ext>
    </p:extLst>
  </p:cSld>
  <p:clrMapOvr>
    <a:masterClrMapping/>
  </p:clrMapOvr>
  <p:transition spd="slow">
    <p:push dir="u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BB8B9-F3F8-48B7-AC60-D5FAB037135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4467E-B8AF-48FB-B7AE-0A9CB299BB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5634810"/>
      </p:ext>
    </p:extLst>
  </p:cSld>
  <p:clrMapOvr>
    <a:masterClrMapping/>
  </p:clrMapOvr>
  <p:transition spd="slow">
    <p:push dir="u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9A2B-1B99-4D48-B7DE-51161B43ED75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D6B3B-26E5-4A48-BF8F-635902D181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874954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51DA7-99BC-466D-AB83-D3DF89F315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672789"/>
      </p:ext>
    </p:extLst>
  </p:cSld>
  <p:clrMapOvr>
    <a:masterClrMapping/>
  </p:clrMapOvr>
  <p:transition spd="slow">
    <p:push dir="u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3CA0-392B-438C-9BB1-C8AA7418741A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6557-4797-4AF6-BDB0-0463EB1E79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903595"/>
      </p:ext>
    </p:extLst>
  </p:cSld>
  <p:clrMapOvr>
    <a:masterClrMapping/>
  </p:clrMapOvr>
  <p:transition spd="slow">
    <p:push dir="u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CAE3-9DCF-4E72-A3F0-B584FB1F5B99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9E77F-97A1-4CBA-BB60-318DEF0A4D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5585242"/>
      </p:ext>
    </p:extLst>
  </p:cSld>
  <p:clrMapOvr>
    <a:masterClrMapping/>
  </p:clrMapOvr>
  <p:transition spd="slow">
    <p:push dir="u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66D4-A822-42AA-B2A1-29EE273388D9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47986-A53C-41D2-B52F-BC14AA1C12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1355483"/>
      </p:ext>
    </p:extLst>
  </p:cSld>
  <p:clrMapOvr>
    <a:masterClrMapping/>
  </p:clrMapOvr>
  <p:transition spd="slow">
    <p:push dir="u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98DE-6B88-426E-B54F-B5AEAE0D8BD5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6FAD-6CA9-40CA-90BA-4D95C0FF3F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0238262"/>
      </p:ext>
    </p:extLst>
  </p:cSld>
  <p:clrMapOvr>
    <a:masterClrMapping/>
  </p:clrMapOvr>
  <p:transition spd="slow">
    <p:push dir="u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6B97-EAB2-40ED-B447-B37D17A5C110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55C82-B3B8-410C-AFEA-0F31EB839D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67177806"/>
      </p:ext>
    </p:extLst>
  </p:cSld>
  <p:clrMapOvr>
    <a:masterClrMapping/>
  </p:clrMapOvr>
  <p:transition spd="slow">
    <p:push dir="u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20B80-0A06-45A0-9F5C-5AA295FFE3FC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BEA26-D85D-42AB-8513-ECE099F439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7978009"/>
      </p:ext>
    </p:extLst>
  </p:cSld>
  <p:clrMapOvr>
    <a:masterClrMapping/>
  </p:clrMapOvr>
  <p:transition spd="slow">
    <p:push dir="u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24667-622E-451F-B6BB-1834982DC190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05549-A2A6-41DC-8B75-9FA9462D75E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3376673"/>
      </p:ext>
    </p:extLst>
  </p:cSld>
  <p:clrMapOvr>
    <a:masterClrMapping/>
  </p:clrMapOvr>
  <p:transition spd="slow">
    <p:push dir="u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2FA2-817D-45ED-9E98-7835B499788C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A5B3F-EB37-4955-992D-20B2252110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757900"/>
      </p:ext>
    </p:extLst>
  </p:cSld>
  <p:clrMapOvr>
    <a:masterClrMapping/>
  </p:clrMapOvr>
  <p:transition spd="slow">
    <p:push dir="u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F1C4-F3AB-421E-8233-DF07F23826CA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A6769-F188-4CAA-82AD-200C0C7F55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382747"/>
      </p:ext>
    </p:extLst>
  </p:cSld>
  <p:clrMapOvr>
    <a:masterClrMapping/>
  </p:clrMapOvr>
  <p:transition spd="slow">
    <p:push dir="u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A87A-DEED-49F1-BB0F-2C42CBB869A7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C5ABA-2B0B-4D72-B368-360A16B4A0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5812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50212-0D83-4C31-A95E-4CC82D112F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27231"/>
      </p:ext>
    </p:extLst>
  </p:cSld>
  <p:clrMapOvr>
    <a:masterClrMapping/>
  </p:clrMapOvr>
  <p:transition spd="slow">
    <p:push dir="u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7469-7DFB-4306-AE7F-5E0D25D55F0F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A6D49-BF64-4A3D-ADA6-510F88EE47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754781"/>
      </p:ext>
    </p:extLst>
  </p:cSld>
  <p:clrMapOvr>
    <a:masterClrMapping/>
  </p:clrMapOvr>
  <p:transition spd="slow">
    <p:push dir="u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C68-8A66-4C90-9D41-F1DEF296EEDD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61855-A5AB-456A-9164-B702213CC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911485"/>
      </p:ext>
    </p:extLst>
  </p:cSld>
  <p:clrMapOvr>
    <a:masterClrMapping/>
  </p:clrMapOvr>
  <p:transition spd="slow">
    <p:push dir="u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83647-B1DA-4A4F-AF55-B3ADF35BEDF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62FEB-7414-4F30-9C84-5DA0780FD6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995263"/>
      </p:ext>
    </p:extLst>
  </p:cSld>
  <p:clrMapOvr>
    <a:masterClrMapping/>
  </p:clrMapOvr>
  <p:transition spd="slow">
    <p:push dir="u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63BF-1E47-4B94-AB8E-30B92E365ED7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80B16-84D8-4A3A-8E83-59EBA454BA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5568410"/>
      </p:ext>
    </p:extLst>
  </p:cSld>
  <p:clrMapOvr>
    <a:masterClrMapping/>
  </p:clrMapOvr>
  <p:transition spd="slow">
    <p:push dir="u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DBEA-2D95-4AD7-830C-09716EE2B7BD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98321-1409-4305-8D38-3167525BE1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123015"/>
      </p:ext>
    </p:extLst>
  </p:cSld>
  <p:clrMapOvr>
    <a:masterClrMapping/>
  </p:clrMapOvr>
  <p:transition spd="slow">
    <p:push dir="u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86C5-3AB4-4B75-BD6C-F99FBDF9C90B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7025F-D742-4E09-AA8A-E12B37E581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781564"/>
      </p:ext>
    </p:extLst>
  </p:cSld>
  <p:clrMapOvr>
    <a:masterClrMapping/>
  </p:clrMapOvr>
  <p:transition spd="slow">
    <p:push dir="u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0B7B7-DA56-4901-AA0B-843E0104A1AC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4296-D3B0-4822-8604-CEFF365302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663195"/>
      </p:ext>
    </p:extLst>
  </p:cSld>
  <p:clrMapOvr>
    <a:masterClrMapping/>
  </p:clrMapOvr>
  <p:transition spd="slow">
    <p:push dir="u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C2CC7-EA46-4CE8-A6E6-8748FA9890F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4B37C-DBB3-4D8A-A309-695247D80A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127493"/>
      </p:ext>
    </p:extLst>
  </p:cSld>
  <p:clrMapOvr>
    <a:masterClrMapping/>
  </p:clrMapOvr>
  <p:transition spd="slow">
    <p:push dir="u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C3D2-745F-4E0D-B8C6-9E5DFB725DC9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1777-39F3-4865-9338-CD34DD2DBA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288787"/>
      </p:ext>
    </p:extLst>
  </p:cSld>
  <p:clrMapOvr>
    <a:masterClrMapping/>
  </p:clrMapOvr>
  <p:transition spd="slow">
    <p:push dir="u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145C-E6B0-46B0-B0A2-994A95D3DAD3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043E9-3327-4712-B155-BFE61D67A1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4163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CC0E9-F745-4C86-A492-7D8EB25CC0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871086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9CEE4-CCC8-4BEC-8CB4-9441E9CFE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125696"/>
      </p:ext>
    </p:extLst>
  </p:cSld>
  <p:clrMapOvr>
    <a:masterClrMapping/>
  </p:clrMapOvr>
  <p:transition spd="slow">
    <p:push dir="u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716D-B6E7-4EB3-A9BB-4DB2213FB07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6F73E-3EBE-41AC-9E9A-F629CA5C0A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701023"/>
      </p:ext>
    </p:extLst>
  </p:cSld>
  <p:clrMapOvr>
    <a:masterClrMapping/>
  </p:clrMapOvr>
  <p:transition spd="slow">
    <p:push dir="u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B9C3-FDE0-4942-8976-014494385D5C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B2726-F198-4E97-AD59-0125DDF3EF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428540"/>
      </p:ext>
    </p:extLst>
  </p:cSld>
  <p:clrMapOvr>
    <a:masterClrMapping/>
  </p:clrMapOvr>
  <p:transition spd="slow">
    <p:push dir="u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63ED-447D-49F6-99FD-7A807B67A736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220C4-54B6-4954-985C-8EA6B77FE1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319570"/>
      </p:ext>
    </p:extLst>
  </p:cSld>
  <p:clrMapOvr>
    <a:masterClrMapping/>
  </p:clrMapOvr>
  <p:transition spd="slow">
    <p:push dir="u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A169A-6AC0-445D-BA90-03408F92DB74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2BD9-5FB0-437D-8E2D-E8D0D5E007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043015"/>
      </p:ext>
    </p:extLst>
  </p:cSld>
  <p:clrMapOvr>
    <a:masterClrMapping/>
  </p:clrMapOvr>
  <p:transition spd="slow">
    <p:push dir="u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1A16-BE04-4720-B7DD-8E59655D80E7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4FBDC-584E-425F-9F59-AA4E4E93FC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617898"/>
      </p:ext>
    </p:extLst>
  </p:cSld>
  <p:clrMapOvr>
    <a:masterClrMapping/>
  </p:clrMapOvr>
  <p:transition spd="slow">
    <p:push dir="u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AE13-93BD-4288-AF94-DA117B6BE345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46C3-9E74-447B-8712-98AC55DBF5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242936"/>
      </p:ext>
    </p:extLst>
  </p:cSld>
  <p:clrMapOvr>
    <a:masterClrMapping/>
  </p:clrMapOvr>
  <p:transition spd="slow">
    <p:push dir="u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03981-E365-43AC-B820-92F8AACD06CB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A51E7-86C7-4BFE-835C-C87A0EA5B6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105492"/>
      </p:ext>
    </p:extLst>
  </p:cSld>
  <p:clrMapOvr>
    <a:masterClrMapping/>
  </p:clrMapOvr>
  <p:transition spd="slow">
    <p:push dir="u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D45C9-78B2-4838-AC58-A6E41C8F7656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A0BF9-ABC9-4FF2-979E-D3ADF6C8AD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982918"/>
      </p:ext>
    </p:extLst>
  </p:cSld>
  <p:clrMapOvr>
    <a:masterClrMapping/>
  </p:clrMapOvr>
  <p:transition spd="slow">
    <p:push dir="u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F8BE1-AE95-4036-91EE-64750CFC83DF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7513-E5FC-4AFE-8DCF-E1B574504A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11516"/>
      </p:ext>
    </p:extLst>
  </p:cSld>
  <p:clrMapOvr>
    <a:masterClrMapping/>
  </p:clrMapOvr>
  <p:transition spd="slow">
    <p:push dir="u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2A820-144F-4360-AA87-7A18F4CE5446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5415D-C855-4BD8-8CFB-744BC5F9A3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36596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232C4-6322-4F86-AA3C-781707C1DB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370965"/>
      </p:ext>
    </p:extLst>
  </p:cSld>
  <p:clrMapOvr>
    <a:masterClrMapping/>
  </p:clrMapOvr>
  <p:transition spd="slow">
    <p:push dir="u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8232-80E0-4A58-AA57-50EB3C8492A1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174CD-E06A-4562-A465-CFCED42E9D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663060"/>
      </p:ext>
    </p:extLst>
  </p:cSld>
  <p:clrMapOvr>
    <a:masterClrMapping/>
  </p:clrMapOvr>
  <p:transition spd="slow">
    <p:push dir="u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6619-D3DC-4936-8C27-4D58EC5DCC53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FA028-EBAA-4D8C-A95F-54FA50C63D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708500"/>
      </p:ext>
    </p:extLst>
  </p:cSld>
  <p:clrMapOvr>
    <a:masterClrMapping/>
  </p:clrMapOvr>
  <p:transition spd="slow">
    <p:push dir="u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4C06-50AB-4D1F-BF8A-C29F8C6783A1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D15E-297E-49CE-8409-1A395C4A26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960673"/>
      </p:ext>
    </p:extLst>
  </p:cSld>
  <p:clrMapOvr>
    <a:masterClrMapping/>
  </p:clrMapOvr>
  <p:transition spd="slow">
    <p:push dir="u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C3DB-7199-4310-9107-08900D19A1CB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09C06-4F15-4F4B-B1A7-08893C5077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190845"/>
      </p:ext>
    </p:extLst>
  </p:cSld>
  <p:clrMapOvr>
    <a:masterClrMapping/>
  </p:clrMapOvr>
  <p:transition spd="slow">
    <p:push dir="u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F13B6-F1D0-499D-8A46-C49A3B8189EE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6EFD4-95D8-46BE-969D-639455A5E3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325911"/>
      </p:ext>
    </p:extLst>
  </p:cSld>
  <p:clrMapOvr>
    <a:masterClrMapping/>
  </p:clrMapOvr>
  <p:transition spd="slow">
    <p:push dir="u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4153-71CC-4485-BB55-7C44C7D4566E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E1797-992D-4B79-8632-403DC5EA65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838970"/>
      </p:ext>
    </p:extLst>
  </p:cSld>
  <p:clrMapOvr>
    <a:masterClrMapping/>
  </p:clrMapOvr>
  <p:transition spd="slow">
    <p:push dir="u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2567-C075-47FF-9675-905692A6AB9E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FFAA9-483F-4181-87C0-D0F1BF572E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432532"/>
      </p:ext>
    </p:extLst>
  </p:cSld>
  <p:clrMapOvr>
    <a:masterClrMapping/>
  </p:clrMapOvr>
  <p:transition spd="slow">
    <p:push dir="u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D10C-95E0-4963-951A-E314EABC2BDC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A0D4B-DDD4-4FDA-AE5F-53221DDD29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2622927"/>
      </p:ext>
    </p:extLst>
  </p:cSld>
  <p:clrMapOvr>
    <a:masterClrMapping/>
  </p:clrMapOvr>
  <p:transition spd="slow">
    <p:push dir="u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DDF9-A9A2-4F77-943D-7F55A6B52BD0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C9FB4-EA27-4A10-A237-5A7D328CB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5002007"/>
      </p:ext>
    </p:extLst>
  </p:cSld>
  <p:clrMapOvr>
    <a:masterClrMapping/>
  </p:clrMapOvr>
  <p:transition spd="slow">
    <p:push dir="u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9B1F0-F381-47F0-9624-BD9121F3D32E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F9E39-05F4-4890-9533-3F24BD2B1A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3330327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5974B-EA2E-441B-A0B5-DE77C6DB5D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178076"/>
      </p:ext>
    </p:extLst>
  </p:cSld>
  <p:clrMapOvr>
    <a:masterClrMapping/>
  </p:clrMapOvr>
  <p:transition spd="slow">
    <p:push dir="u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58658-A95A-45A2-A6A5-86642FE7C3E0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5ED37-09E7-43CF-AF37-B8A1AE3BF7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1172678"/>
      </p:ext>
    </p:extLst>
  </p:cSld>
  <p:clrMapOvr>
    <a:masterClrMapping/>
  </p:clrMapOvr>
  <p:transition spd="slow">
    <p:push dir="u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6B24-9BB8-4527-8AA8-7D511CF6DE7A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EBD32-61AB-4801-B32B-C491276F28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8179003"/>
      </p:ext>
    </p:extLst>
  </p:cSld>
  <p:clrMapOvr>
    <a:masterClrMapping/>
  </p:clrMapOvr>
  <p:transition spd="slow">
    <p:push dir="u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EDCE3-BA61-4280-B234-8C9C7134F327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25A98-55F3-403D-802B-8212F93B83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119192"/>
      </p:ext>
    </p:extLst>
  </p:cSld>
  <p:clrMapOvr>
    <a:masterClrMapping/>
  </p:clrMapOvr>
  <p:transition spd="slow">
    <p:push dir="u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DAD0-7AB2-4FC4-8497-6A21B23532BF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4FDAC-7E2E-42FA-BF29-15F49C57FE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7891876"/>
      </p:ext>
    </p:extLst>
  </p:cSld>
  <p:clrMapOvr>
    <a:masterClrMapping/>
  </p:clrMapOvr>
  <p:transition spd="slow">
    <p:push dir="u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84CF-83ED-49AC-879C-8BDBC9C8C0EA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81BB7-1438-4A5D-985D-124F7E8FCC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4671453"/>
      </p:ext>
    </p:extLst>
  </p:cSld>
  <p:clrMapOvr>
    <a:masterClrMapping/>
  </p:clrMapOvr>
  <p:transition spd="slow">
    <p:push dir="u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8C6B-795C-4A99-8DD3-AAC3CD16895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B0058-7446-41A2-8F13-1B56A49979C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8801326"/>
      </p:ext>
    </p:extLst>
  </p:cSld>
  <p:clrMapOvr>
    <a:masterClrMapping/>
  </p:clrMapOvr>
  <p:transition spd="slow">
    <p:push dir="u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FC5B-6A7B-4B30-A1B9-D4915CAED92F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1B4A9-FE5D-4E42-9C00-CA5A730147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9696224"/>
      </p:ext>
    </p:extLst>
  </p:cSld>
  <p:clrMapOvr>
    <a:masterClrMapping/>
  </p:clrMapOvr>
  <p:transition spd="slow">
    <p:push dir="u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A137-1F12-4FEF-AB68-76549AAB8620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2006D-66E5-43E4-B0B2-C8ABE2C9D6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1865682"/>
      </p:ext>
    </p:extLst>
  </p:cSld>
  <p:clrMapOvr>
    <a:masterClrMapping/>
  </p:clrMapOvr>
  <p:transition spd="slow">
    <p:push dir="u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C90C2-7698-46CD-B57D-CC3AE41BF86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C5700-970B-4CF5-A442-418B6D7059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7037245"/>
      </p:ext>
    </p:extLst>
  </p:cSld>
  <p:clrMapOvr>
    <a:masterClrMapping/>
  </p:clrMapOvr>
  <p:transition spd="slow">
    <p:push dir="u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90F6-1AD8-4749-831A-50FAB2BB338C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4DA66-C67B-4E3D-8F22-1A3F31044E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3692429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5356E-A23E-46A6-9BAE-D854FB43BE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90613"/>
      </p:ext>
    </p:extLst>
  </p:cSld>
  <p:clrMapOvr>
    <a:masterClrMapping/>
  </p:clrMapOvr>
  <p:transition spd="slow">
    <p:push dir="u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D96A8-EBFC-41C1-BC31-8B98F3846B8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632DF-2EA2-45DE-8B43-7695FCAC01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8680994"/>
      </p:ext>
    </p:extLst>
  </p:cSld>
  <p:clrMapOvr>
    <a:masterClrMapping/>
  </p:clrMapOvr>
  <p:transition spd="slow">
    <p:push dir="u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827C-DE2E-4BE5-8525-D05188FBC032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E17F2-1708-4FF6-953A-D45A6A253B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6344203"/>
      </p:ext>
    </p:extLst>
  </p:cSld>
  <p:clrMapOvr>
    <a:masterClrMapping/>
  </p:clrMapOvr>
  <p:transition spd="slow">
    <p:push dir="u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DA4-FB57-45A5-AFB6-466919D1A0AF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56365-A1AC-4093-B734-7E7FCB6724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838177"/>
      </p:ext>
    </p:extLst>
  </p:cSld>
  <p:clrMapOvr>
    <a:masterClrMapping/>
  </p:clrMapOvr>
  <p:transition spd="slow">
    <p:push dir="u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5162-15C2-449B-80D1-D33C4ED9104C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3FF21-B763-49E7-906E-9E2E97896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978042"/>
      </p:ext>
    </p:extLst>
  </p:cSld>
  <p:clrMapOvr>
    <a:masterClrMapping/>
  </p:clrMapOvr>
  <p:transition spd="slow">
    <p:push dir="u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BD5E-706A-4361-8B6F-61551F271496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7075F-C403-455D-95AB-9340E9757F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810112"/>
      </p:ext>
    </p:extLst>
  </p:cSld>
  <p:clrMapOvr>
    <a:masterClrMapping/>
  </p:clrMapOvr>
  <p:transition spd="slow">
    <p:push dir="u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B3C9-EF86-485E-A3EE-41E94315E7F8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2E946-8C15-45D0-9A09-853BEE7DE2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076455"/>
      </p:ext>
    </p:extLst>
  </p:cSld>
  <p:clrMapOvr>
    <a:masterClrMapping/>
  </p:clrMapOvr>
  <p:transition spd="slow">
    <p:push dir="u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3C7D3-5295-43AD-B94C-B7720A89C626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729A-6C24-426A-93BB-52961C433F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1646258"/>
      </p:ext>
    </p:extLst>
  </p:cSld>
  <p:clrMapOvr>
    <a:masterClrMapping/>
  </p:clrMapOvr>
  <p:transition spd="slow">
    <p:push dir="u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8C81-43BC-4008-861A-5353186711EF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879E0-978E-4388-B239-C06098A9B5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581550"/>
      </p:ext>
    </p:extLst>
  </p:cSld>
  <p:clrMapOvr>
    <a:masterClrMapping/>
  </p:clrMapOvr>
  <p:transition spd="slow">
    <p:push dir="u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4A29-61F8-4E7B-9BB5-A37CAE42C497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50059-80C0-4432-8CB3-EB89DA21B4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067725"/>
      </p:ext>
    </p:extLst>
  </p:cSld>
  <p:clrMapOvr>
    <a:masterClrMapping/>
  </p:clrMapOvr>
  <p:transition spd="slow">
    <p:push dir="u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F92C-0E3B-4814-BB12-BDA1AD06FDB9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38F23-5D37-4D79-B03E-89B9391FB9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23061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7A67-3440-4B2F-B27C-FB1393F06633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E300D-E8D5-439E-8A14-16B99773A1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4506821"/>
      </p:ext>
    </p:extLst>
  </p:cSld>
  <p:clrMapOvr>
    <a:masterClrMapping/>
  </p:clrMapOvr>
  <p:transition spd="slow">
    <p:push dir="u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620E-DD7B-497B-8F97-962B5A010A05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C29EE-D886-42DB-ABFC-EC9A9CBCD6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864606"/>
      </p:ext>
    </p:extLst>
  </p:cSld>
  <p:clrMapOvr>
    <a:masterClrMapping/>
  </p:clrMapOvr>
  <p:transition spd="slow">
    <p:push dir="u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5FD28-83B9-4FF8-84B6-5632DAAA5A97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6ACF-7C97-4F04-8939-0A7827F228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684485"/>
      </p:ext>
    </p:extLst>
  </p:cSld>
  <p:clrMapOvr>
    <a:masterClrMapping/>
  </p:clrMapOvr>
  <p:transition spd="slow">
    <p:push dir="u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C3E3-0D0B-487C-89B5-AA5C3F448B4A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56F2D-CB06-42C4-B890-D7FF9E123F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08999322"/>
      </p:ext>
    </p:extLst>
  </p:cSld>
  <p:clrMapOvr>
    <a:masterClrMapping/>
  </p:clrMapOvr>
  <p:transition spd="slow">
    <p:push dir="u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132F-5051-46D3-A256-47B6BAACB95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5226-8534-4582-9D63-FCCD562C58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5173290"/>
      </p:ext>
    </p:extLst>
  </p:cSld>
  <p:clrMapOvr>
    <a:masterClrMapping/>
  </p:clrMapOvr>
  <p:transition spd="slow">
    <p:push dir="u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8B47-68F5-49F1-8E4A-2F2784A5B764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84413-E76A-4BAD-96E4-63B20840B0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4282203"/>
      </p:ext>
    </p:extLst>
  </p:cSld>
  <p:clrMapOvr>
    <a:masterClrMapping/>
  </p:clrMapOvr>
  <p:transition spd="slow">
    <p:push dir="u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13B1-E79D-4F4D-B407-86BA80EABE0A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19D6B-1DCA-42BC-9CDE-62CD6ADB64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17953125"/>
      </p:ext>
    </p:extLst>
  </p:cSld>
  <p:clrMapOvr>
    <a:masterClrMapping/>
  </p:clrMapOvr>
  <p:transition spd="slow">
    <p:push dir="u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3832-0726-40EC-B75B-06B0FB9F4358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83345-6195-4194-997C-515396CD4A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6704135"/>
      </p:ext>
    </p:extLst>
  </p:cSld>
  <p:clrMapOvr>
    <a:masterClrMapping/>
  </p:clrMapOvr>
  <p:transition spd="slow">
    <p:push dir="u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D902F-B4FF-4879-AC74-D2ACAA7815A3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F1B0-75DA-4588-987C-5C5A984878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9129566"/>
      </p:ext>
    </p:extLst>
  </p:cSld>
  <p:clrMapOvr>
    <a:masterClrMapping/>
  </p:clrMapOvr>
  <p:transition spd="slow">
    <p:push dir="u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C8B2-5C1A-419B-A08D-A173EEB4E74C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50483-A563-4AF2-9997-332C1D133B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3739799"/>
      </p:ext>
    </p:extLst>
  </p:cSld>
  <p:clrMapOvr>
    <a:masterClrMapping/>
  </p:clrMapOvr>
  <p:transition spd="slow">
    <p:push dir="u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EBF7-ADE3-43AC-85FB-52FCB09EC76E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30AC0-2FA7-4168-A49A-AD91A34116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1397536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8678-4F10-4054-8622-916450CBB68B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39E91-BDA6-42DC-8C2A-8D2BEDAE11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9778041"/>
      </p:ext>
    </p:extLst>
  </p:cSld>
  <p:clrMapOvr>
    <a:masterClrMapping/>
  </p:clrMapOvr>
  <p:transition spd="slow">
    <p:push dir="u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D308-B078-4648-93A7-C02D9FE35D1F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31982-F16D-4602-8C12-8C666987FA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7875119"/>
      </p:ext>
    </p:extLst>
  </p:cSld>
  <p:clrMapOvr>
    <a:masterClrMapping/>
  </p:clrMapOvr>
  <p:transition spd="slow">
    <p:push dir="u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C378-DDF4-41CC-865C-710F825B95A0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7AC6D-D321-4823-939A-281F175850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6035621"/>
      </p:ext>
    </p:extLst>
  </p:cSld>
  <p:clrMapOvr>
    <a:masterClrMapping/>
  </p:clrMapOvr>
  <p:transition spd="slow">
    <p:push dir="u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47BE-A9F0-4FA7-87F3-0FA5D4AFABE0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AC5B2-FC74-4EBD-B5C5-03F4370BF9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2727314"/>
      </p:ext>
    </p:extLst>
  </p:cSld>
  <p:clrMapOvr>
    <a:masterClrMapping/>
  </p:clrMapOvr>
  <p:transition spd="slow">
    <p:push dir="u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34FE954-6847-4E6B-A26B-2DC117047BE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15F2B-B94D-4609-816D-C058FF131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1604825"/>
      </p:ext>
    </p:extLst>
  </p:cSld>
  <p:clrMapOvr>
    <a:masterClrMapping/>
  </p:clrMapOvr>
  <p:transition spd="slow">
    <p:push dir="u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E6179-044B-4B66-863E-00F98C583E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8713780"/>
      </p:ext>
    </p:extLst>
  </p:cSld>
  <p:clrMapOvr>
    <a:masterClrMapping/>
  </p:clrMapOvr>
  <p:transition spd="slow">
    <p:push dir="u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3A8DE-EF6C-4B58-BCED-DA70F08D2A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1355919"/>
      </p:ext>
    </p:extLst>
  </p:cSld>
  <p:clrMapOvr>
    <a:masterClrMapping/>
  </p:clrMapOvr>
  <p:transition spd="slow">
    <p:push dir="u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E4F0-AAF9-43B3-9585-98E6688F9A4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7185630"/>
      </p:ext>
    </p:extLst>
  </p:cSld>
  <p:clrMapOvr>
    <a:masterClrMapping/>
  </p:clrMapOvr>
  <p:transition spd="slow">
    <p:push dir="u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7160-8C22-4274-A41C-E3F3F23B2D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7554603"/>
      </p:ext>
    </p:extLst>
  </p:cSld>
  <p:clrMapOvr>
    <a:masterClrMapping/>
  </p:clrMapOvr>
  <p:transition spd="slow">
    <p:push dir="u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60FB1-55D4-46E5-B60B-1977BFFD0F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6666032"/>
      </p:ext>
    </p:extLst>
  </p:cSld>
  <p:clrMapOvr>
    <a:masterClrMapping/>
  </p:clrMapOvr>
  <p:transition spd="slow">
    <p:push dir="u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DF87C-0AC2-4BF6-B384-0A2CF031B7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956095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F681-053C-4B19-B2BF-504F8C3EE4D4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4F5C1-3CC9-4AC2-AAD2-66A9E0070B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9451164"/>
      </p:ext>
    </p:extLst>
  </p:cSld>
  <p:clrMapOvr>
    <a:masterClrMapping/>
  </p:clrMapOvr>
  <p:transition spd="slow">
    <p:push dir="u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4ECB0-B926-4E90-9AA4-5123764184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65547201"/>
      </p:ext>
    </p:extLst>
  </p:cSld>
  <p:clrMapOvr>
    <a:masterClrMapping/>
  </p:clrMapOvr>
  <p:transition spd="slow">
    <p:push dir="u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5AC44-F476-485D-B160-C5BDB708C6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1084419"/>
      </p:ext>
    </p:extLst>
  </p:cSld>
  <p:clrMapOvr>
    <a:masterClrMapping/>
  </p:clrMapOvr>
  <p:transition spd="slow">
    <p:push dir="u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054F5-16F7-4E34-8137-88F2DC361D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8987997"/>
      </p:ext>
    </p:extLst>
  </p:cSld>
  <p:clrMapOvr>
    <a:masterClrMapping/>
  </p:clrMapOvr>
  <p:transition spd="slow">
    <p:push dir="u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55FFC-AA24-4F3E-ABC3-1E90438CF7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7957451"/>
      </p:ext>
    </p:extLst>
  </p:cSld>
  <p:clrMapOvr>
    <a:masterClrMapping/>
  </p:clrMapOvr>
  <p:transition spd="slow">
    <p:push dir="u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3275-9EFB-4C1B-9877-E64CABB4D8E3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511BA-7CD7-4E36-96A5-84F39628AC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91686"/>
      </p:ext>
    </p:extLst>
  </p:cSld>
  <p:clrMapOvr>
    <a:masterClrMapping/>
  </p:clrMapOvr>
  <p:transition spd="slow">
    <p:push dir="u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B8EE-D24F-404C-8986-73E0477AE36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75C7C-315B-4FE0-A267-51A8241DE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9966090"/>
      </p:ext>
    </p:extLst>
  </p:cSld>
  <p:clrMapOvr>
    <a:masterClrMapping/>
  </p:clrMapOvr>
  <p:transition spd="slow">
    <p:push dir="u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E971B-B4B5-40AD-BAD5-E0F0A00977FA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817CD-E173-4EEA-ACE3-597C17E170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479751"/>
      </p:ext>
    </p:extLst>
  </p:cSld>
  <p:clrMapOvr>
    <a:masterClrMapping/>
  </p:clrMapOvr>
  <p:transition spd="slow">
    <p:push dir="u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7BE8-5B4F-4F51-8377-A6A7B7BA9C39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3049C-E990-4FD9-8CBF-D71C7AA026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2653741"/>
      </p:ext>
    </p:extLst>
  </p:cSld>
  <p:clrMapOvr>
    <a:masterClrMapping/>
  </p:clrMapOvr>
  <p:transition spd="slow">
    <p:push dir="u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54F3-DC9E-4E8C-B3AF-B008DEC2F219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35BCF-96E9-497C-BB9B-A5464C8C43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164135"/>
      </p:ext>
    </p:extLst>
  </p:cSld>
  <p:clrMapOvr>
    <a:masterClrMapping/>
  </p:clrMapOvr>
  <p:transition spd="slow">
    <p:push dir="u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CA0E-5B91-4A2C-B4AD-B48410561616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863-E676-4130-8BBB-097727E5D5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614560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4A80-6922-49B2-B13A-BBA7C8F79714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74D30-2AFF-46CF-AABA-5C57FC2484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4227512"/>
      </p:ext>
    </p:extLst>
  </p:cSld>
  <p:clrMapOvr>
    <a:masterClrMapping/>
  </p:clrMapOvr>
  <p:transition spd="slow">
    <p:push dir="u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23CC-ED85-446E-863A-A97CD06EA540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9EF9E-6F76-418D-B166-C0812B888B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604602"/>
      </p:ext>
    </p:extLst>
  </p:cSld>
  <p:clrMapOvr>
    <a:masterClrMapping/>
  </p:clrMapOvr>
  <p:transition spd="slow">
    <p:push dir="u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2352-BC62-4C3F-804E-9DF68E5A797D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96BC4-715B-4F3D-99AB-38F48AE116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564911"/>
      </p:ext>
    </p:extLst>
  </p:cSld>
  <p:clrMapOvr>
    <a:masterClrMapping/>
  </p:clrMapOvr>
  <p:transition spd="slow">
    <p:push dir="u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2C3E-FD15-40F6-9F7E-A50C9DEB08CE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FAA21-3D62-4D89-B5DE-F5E74140A8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0498647"/>
      </p:ext>
    </p:extLst>
  </p:cSld>
  <p:clrMapOvr>
    <a:masterClrMapping/>
  </p:clrMapOvr>
  <p:transition spd="slow">
    <p:push dir="u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06814-25E8-4C45-9790-F4BB51E19FDF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1BAEC-4B18-43CC-9516-8240DA1807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132645"/>
      </p:ext>
    </p:extLst>
  </p:cSld>
  <p:clrMapOvr>
    <a:masterClrMapping/>
  </p:clrMapOvr>
  <p:transition spd="slow">
    <p:push dir="u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2C4D-0D86-4521-AEAC-002768FA15DD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46DD7-D3C1-4AAE-BBDD-2135661797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971544"/>
      </p:ext>
    </p:extLst>
  </p:cSld>
  <p:clrMapOvr>
    <a:masterClrMapping/>
  </p:clrMapOvr>
  <p:transition spd="slow">
    <p:push dir="u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2865A-7426-4187-A934-C271518C46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227827"/>
      </p:ext>
    </p:extLst>
  </p:cSld>
  <p:clrMapOvr>
    <a:masterClrMapping/>
  </p:clrMapOvr>
  <p:transition spd="slow">
    <p:push dir="u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3D56F-FFF6-472C-964E-4DDFD69AFF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537295"/>
      </p:ext>
    </p:extLst>
  </p:cSld>
  <p:clrMapOvr>
    <a:masterClrMapping/>
  </p:clrMapOvr>
  <p:transition spd="slow">
    <p:push dir="u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8F58-B29B-458C-AFF2-75F02B6040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4550430"/>
      </p:ext>
    </p:extLst>
  </p:cSld>
  <p:clrMapOvr>
    <a:masterClrMapping/>
  </p:clrMapOvr>
  <p:transition spd="slow">
    <p:push dir="u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C2892-D8E3-47AC-8DD5-520E6B4F11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383984"/>
      </p:ext>
    </p:extLst>
  </p:cSld>
  <p:clrMapOvr>
    <a:masterClrMapping/>
  </p:clrMapOvr>
  <p:transition spd="slow">
    <p:push dir="u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DF97-4099-4358-8C55-B2EF8BCAD7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39892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5DC7-BE1F-4C89-B6A1-FDB0D9D3856B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F6E20-C4D2-4F63-B3CD-F3D96F5723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8391042"/>
      </p:ext>
    </p:extLst>
  </p:cSld>
  <p:clrMapOvr>
    <a:masterClrMapping/>
  </p:clrMapOvr>
  <p:transition spd="slow">
    <p:push dir="u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C7158-E29C-44E6-A91E-BC244A4316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675000"/>
      </p:ext>
    </p:extLst>
  </p:cSld>
  <p:clrMapOvr>
    <a:masterClrMapping/>
  </p:clrMapOvr>
  <p:transition spd="slow">
    <p:push dir="u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59881-6006-4386-93D5-DBFC30A07F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3043013"/>
      </p:ext>
    </p:extLst>
  </p:cSld>
  <p:clrMapOvr>
    <a:masterClrMapping/>
  </p:clrMapOvr>
  <p:transition spd="slow">
    <p:push dir="u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0276D-32A5-4440-90D0-AA61E970F9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75335"/>
      </p:ext>
    </p:extLst>
  </p:cSld>
  <p:clrMapOvr>
    <a:masterClrMapping/>
  </p:clrMapOvr>
  <p:transition spd="slow">
    <p:push dir="u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55609-F649-46B9-8E84-B357F55714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676065"/>
      </p:ext>
    </p:extLst>
  </p:cSld>
  <p:clrMapOvr>
    <a:masterClrMapping/>
  </p:clrMapOvr>
  <p:transition spd="slow">
    <p:push dir="u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E540-CDCF-4D09-8380-F883A106E7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149226"/>
      </p:ext>
    </p:extLst>
  </p:cSld>
  <p:clrMapOvr>
    <a:masterClrMapping/>
  </p:clrMapOvr>
  <p:transition spd="slow">
    <p:push dir="u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16188-88B1-4EDF-9FB6-F68CDE66D9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2203985"/>
      </p:ext>
    </p:extLst>
  </p:cSld>
  <p:clrMapOvr>
    <a:masterClrMapping/>
  </p:clrMapOvr>
  <p:transition spd="slow">
    <p:push dir="u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2467E-6274-4AFF-8963-F645126D412B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7A11-D35B-494F-8EB0-20BC51B086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6480984"/>
      </p:ext>
    </p:extLst>
  </p:cSld>
  <p:clrMapOvr>
    <a:masterClrMapping/>
  </p:clrMapOvr>
  <p:transition spd="slow">
    <p:push dir="u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FE5E-FC8C-4D35-B0C3-834223119EA3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5C1B0-FAB6-45B1-BE56-19814CDD42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2202704"/>
      </p:ext>
    </p:extLst>
  </p:cSld>
  <p:clrMapOvr>
    <a:masterClrMapping/>
  </p:clrMapOvr>
  <p:transition spd="slow">
    <p:push dir="u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AA2EF-B654-4C05-8D0E-050F9E3B72E9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B3311-E229-41A9-8C8D-0D0D22932CA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1278282"/>
      </p:ext>
    </p:extLst>
  </p:cSld>
  <p:clrMapOvr>
    <a:masterClrMapping/>
  </p:clrMapOvr>
  <p:transition spd="slow">
    <p:push dir="u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A86A-2B6E-4A97-9543-2D2FC8C3138A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F2735-86FD-417C-8D36-535B8D1982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891061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06A0-0D0C-4EBD-AD17-6C62C0A7F44A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B66DF-30FD-435D-A5B6-82264DD986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5384254"/>
      </p:ext>
    </p:extLst>
  </p:cSld>
  <p:clrMapOvr>
    <a:masterClrMapping/>
  </p:clrMapOvr>
  <p:transition spd="slow">
    <p:push dir="u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6885-DCF8-424D-80A1-C32F6A2FEBD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560DC-39C6-43B8-A327-7FA5D973F6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8801674"/>
      </p:ext>
    </p:extLst>
  </p:cSld>
  <p:clrMapOvr>
    <a:masterClrMapping/>
  </p:clrMapOvr>
  <p:transition spd="slow">
    <p:push dir="u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2D5D-2203-49AD-A17C-97C46101EB86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E0E22-4BA0-463D-AF77-59359A8EFA8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1244071"/>
      </p:ext>
    </p:extLst>
  </p:cSld>
  <p:clrMapOvr>
    <a:masterClrMapping/>
  </p:clrMapOvr>
  <p:transition spd="slow">
    <p:push dir="u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ED68-37E2-4406-BAB9-B17AAC258044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E4C8B-302D-4494-A2A4-E03766C2EC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604165"/>
      </p:ext>
    </p:extLst>
  </p:cSld>
  <p:clrMapOvr>
    <a:masterClrMapping/>
  </p:clrMapOvr>
  <p:transition spd="slow">
    <p:push dir="u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2137-32AD-489B-9160-7F62A41FEA89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58C7E-4744-49D7-ADF5-48EDDEFB3D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5069340"/>
      </p:ext>
    </p:extLst>
  </p:cSld>
  <p:clrMapOvr>
    <a:masterClrMapping/>
  </p:clrMapOvr>
  <p:transition spd="slow">
    <p:push dir="u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14D7-1980-4976-A111-5493AA35B07E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354A4-EA26-44C0-8B4E-279C5DE5E0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8664109"/>
      </p:ext>
    </p:extLst>
  </p:cSld>
  <p:clrMapOvr>
    <a:masterClrMapping/>
  </p:clrMapOvr>
  <p:transition spd="slow">
    <p:push dir="u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87D2-63EF-47C1-88D7-5CF64269A412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BDC39-810A-4B4C-8CB0-74C18B6B71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3843858"/>
      </p:ext>
    </p:extLst>
  </p:cSld>
  <p:clrMapOvr>
    <a:masterClrMapping/>
  </p:clrMapOvr>
  <p:transition spd="slow">
    <p:push dir="u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89F4-20A2-454E-A1A8-E80C5B9C4FC1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2A01A-302B-45E8-8F29-FCC7BC5E2E5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11335540"/>
      </p:ext>
    </p:extLst>
  </p:cSld>
  <p:clrMapOvr>
    <a:masterClrMapping/>
  </p:clrMapOvr>
  <p:transition spd="slow">
    <p:push dir="u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6EB4-F7AF-4509-BA91-9C6355235430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64D2E-C4A3-43F9-9CC4-2C00CC3629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147832"/>
      </p:ext>
    </p:extLst>
  </p:cSld>
  <p:clrMapOvr>
    <a:masterClrMapping/>
  </p:clrMapOvr>
  <p:transition spd="slow">
    <p:push dir="u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3391-188B-44BA-B591-2A38C5217128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B579A-58C1-409F-9714-4CC2F3F8CA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823953"/>
      </p:ext>
    </p:extLst>
  </p:cSld>
  <p:clrMapOvr>
    <a:masterClrMapping/>
  </p:clrMapOvr>
  <p:transition spd="slow">
    <p:push dir="u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33DB-0F2C-4B03-9006-B1B89125F2A5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5B9AB-A16C-480E-A4AF-4E0F6EBC1B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4207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18777-8D48-42EF-AAB2-B14271F06D5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7170486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8D915-FC0C-46D2-8F9D-41AA14B2E711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7C8C7-6056-46EA-916C-A42B6C664D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6867638"/>
      </p:ext>
    </p:extLst>
  </p:cSld>
  <p:clrMapOvr>
    <a:masterClrMapping/>
  </p:clrMapOvr>
  <p:transition spd="slow">
    <p:push dir="u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3418-F077-4B46-AE9B-5BF18BB73FD7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72615-5280-41A0-A08D-C9C85F3847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880638"/>
      </p:ext>
    </p:extLst>
  </p:cSld>
  <p:clrMapOvr>
    <a:masterClrMapping/>
  </p:clrMapOvr>
  <p:transition spd="slow">
    <p:push dir="u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9DDC-B0AD-41FF-AEC5-FA01C24018C0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BCE19-0DB4-424D-98FD-7594DF80D9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1681809"/>
      </p:ext>
    </p:extLst>
  </p:cSld>
  <p:clrMapOvr>
    <a:masterClrMapping/>
  </p:clrMapOvr>
  <p:transition spd="slow">
    <p:push dir="u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47B8-46A1-4502-B633-7C9ED5BABF4D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1708F-9967-4306-93AE-24AC91F1FC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681206"/>
      </p:ext>
    </p:extLst>
  </p:cSld>
  <p:clrMapOvr>
    <a:masterClrMapping/>
  </p:clrMapOvr>
  <p:transition spd="slow">
    <p:push dir="u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103BC-4192-49CB-AA5C-7B0F6BEBD130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413C3-D343-4D59-8329-60A470950F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026375"/>
      </p:ext>
    </p:extLst>
  </p:cSld>
  <p:clrMapOvr>
    <a:masterClrMapping/>
  </p:clrMapOvr>
  <p:transition spd="slow">
    <p:push dir="u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1F60-50D4-4BE9-8C40-A38EAD2DD83E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C55E2-8A08-4E6F-8E1F-A165C7ED1F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620091"/>
      </p:ext>
    </p:extLst>
  </p:cSld>
  <p:clrMapOvr>
    <a:masterClrMapping/>
  </p:clrMapOvr>
  <p:transition spd="slow">
    <p:push dir="u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5C00-0C40-4603-8CE4-8F1F48D051A9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AEAAD-B8B1-47F1-8BF6-EA3B9518D6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705625"/>
      </p:ext>
    </p:extLst>
  </p:cSld>
  <p:clrMapOvr>
    <a:masterClrMapping/>
  </p:clrMapOvr>
  <p:transition spd="slow">
    <p:push dir="u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3EEB6-64DA-45C4-B879-D149D595243A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5D027-30EA-497A-AA2F-212EF0BB51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925962"/>
      </p:ext>
    </p:extLst>
  </p:cSld>
  <p:clrMapOvr>
    <a:masterClrMapping/>
  </p:clrMapOvr>
  <p:transition spd="slow">
    <p:push dir="u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A467-49EB-4D0B-A84C-43E6969891F6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CBA2-EC9C-4A3E-9DA7-3E111E72AD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04874"/>
      </p:ext>
    </p:extLst>
  </p:cSld>
  <p:clrMapOvr>
    <a:masterClrMapping/>
  </p:clrMapOvr>
  <p:transition spd="slow">
    <p:push dir="u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7869-2506-4417-9B1B-37842CEED450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55D04-C342-4C6E-94F2-BDA16E47EB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001462"/>
      </p:ext>
    </p:extLst>
  </p:cSld>
  <p:clrMapOvr>
    <a:masterClrMapping/>
  </p:clrMapOvr>
  <p:transition spd="slow">
    <p:push dir="u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11CE1-57D5-4C53-9AAC-A1557DA1BCE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AF78A-F8D8-48E7-A71B-3445605875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20453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03C4-3BA7-4533-AB43-F999630F5A2B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45A39-7504-4588-9042-79C9D78CAC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22351033"/>
      </p:ext>
    </p:extLst>
  </p:cSld>
  <p:clrMapOvr>
    <a:masterClrMapping/>
  </p:clrMapOvr>
  <p:transition spd="slow">
    <p:push dir="u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311F-1DF3-4680-B0CF-8B79515E1FC3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10BEE-1FDA-4A1E-9341-065E91B9C9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436745"/>
      </p:ext>
    </p:extLst>
  </p:cSld>
  <p:clrMapOvr>
    <a:masterClrMapping/>
  </p:clrMapOvr>
  <p:transition spd="slow">
    <p:push dir="u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BF64F-E44E-4181-B903-E6263F800E3F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4447E-EE7D-4399-9C3A-A4F817A41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224105"/>
      </p:ext>
    </p:extLst>
  </p:cSld>
  <p:clrMapOvr>
    <a:masterClrMapping/>
  </p:clrMapOvr>
  <p:transition spd="slow">
    <p:push dir="u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04EE2-190C-4ED1-99CB-04B8A75A2A9C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2044-BFFF-4C7E-B4FE-8B2503D52E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070029"/>
      </p:ext>
    </p:extLst>
  </p:cSld>
  <p:clrMapOvr>
    <a:masterClrMapping/>
  </p:clrMapOvr>
  <p:transition spd="slow">
    <p:push dir="u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57A4-A3EC-4D22-923C-286A06240DB9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50DA3-7A04-4AE1-BA2A-DD9CF974B4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27265"/>
      </p:ext>
    </p:extLst>
  </p:cSld>
  <p:clrMapOvr>
    <a:masterClrMapping/>
  </p:clrMapOvr>
  <p:transition spd="slow">
    <p:push dir="u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9E63-0E51-4C43-82B1-6BA009A546AD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E1584-03DE-4AF0-BFAC-78E9C9D37A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888264"/>
      </p:ext>
    </p:extLst>
  </p:cSld>
  <p:clrMapOvr>
    <a:masterClrMapping/>
  </p:clrMapOvr>
  <p:transition spd="slow">
    <p:push dir="u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43A7-08A0-44A1-A230-5AFC443EF6C1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B4023-5269-4835-A6CC-DD3B79AEDA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7563"/>
      </p:ext>
    </p:extLst>
  </p:cSld>
  <p:clrMapOvr>
    <a:masterClrMapping/>
  </p:clrMapOvr>
  <p:transition spd="slow">
    <p:push dir="u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8613-204D-4A32-9978-DB0D251E3378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A4C87-BDFF-4A92-8619-A9B8F1D14C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586930"/>
      </p:ext>
    </p:extLst>
  </p:cSld>
  <p:clrMapOvr>
    <a:masterClrMapping/>
  </p:clrMapOvr>
  <p:transition spd="slow">
    <p:push dir="u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38E1-6C39-4A7F-8B7F-0714BE00F2EE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4F685-9EF8-4411-B4BF-8E7781A1D3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901321"/>
      </p:ext>
    </p:extLst>
  </p:cSld>
  <p:clrMapOvr>
    <a:masterClrMapping/>
  </p:clrMapOvr>
  <p:transition spd="slow">
    <p:push dir="u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B763-3DBC-41F5-90BE-5ED1713ED464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D990B-C560-4CDE-B582-74E475FC90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876938"/>
      </p:ext>
    </p:extLst>
  </p:cSld>
  <p:clrMapOvr>
    <a:masterClrMapping/>
  </p:clrMapOvr>
  <p:transition spd="slow">
    <p:push dir="u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4CEC-7ECF-4AAA-B831-A98E4E490C58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850E6-DB89-45C9-9B08-0527CEC695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0929600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0BEC-72A3-45EE-BB71-B8735CDE4A2F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62C02-9A55-423C-A55D-7D2AD630D8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0245558"/>
      </p:ext>
    </p:extLst>
  </p:cSld>
  <p:clrMapOvr>
    <a:masterClrMapping/>
  </p:clrMapOvr>
  <p:transition spd="slow">
    <p:push dir="u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A71A-B32D-40EE-B339-344269D5697A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7291-4A08-4716-A62F-EA647B0A62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9445320"/>
      </p:ext>
    </p:extLst>
  </p:cSld>
  <p:clrMapOvr>
    <a:masterClrMapping/>
  </p:clrMapOvr>
  <p:transition spd="slow">
    <p:push dir="u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B3F5-1023-4FD8-A8D3-16B0043C1E67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3DE65-1EE5-4276-B8D4-7B3EE2FA78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239700"/>
      </p:ext>
    </p:extLst>
  </p:cSld>
  <p:clrMapOvr>
    <a:masterClrMapping/>
  </p:clrMapOvr>
  <p:transition spd="slow">
    <p:push dir="u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3281-CAE2-4B91-8207-FE1802C0909C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90716-83AE-4558-BD8B-BC7D892BF8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290926"/>
      </p:ext>
    </p:extLst>
  </p:cSld>
  <p:clrMapOvr>
    <a:masterClrMapping/>
  </p:clrMapOvr>
  <p:transition spd="slow">
    <p:push dir="u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459A-6271-484D-A7D9-EDB5E707376C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E8328-7484-41D4-B18E-A81437FFBE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579460"/>
      </p:ext>
    </p:extLst>
  </p:cSld>
  <p:clrMapOvr>
    <a:masterClrMapping/>
  </p:clrMapOvr>
  <p:transition spd="slow">
    <p:push dir="u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687A3-F6AC-4938-8416-8E069F9311DF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1722-D711-4BEA-91B5-DA13775723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4514106"/>
      </p:ext>
    </p:extLst>
  </p:cSld>
  <p:clrMapOvr>
    <a:masterClrMapping/>
  </p:clrMapOvr>
  <p:transition spd="slow">
    <p:push dir="u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3AA3-07F3-46F8-9D39-B07BC93B7274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28E31-CDEB-4B60-A921-D99F7F3D03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649279"/>
      </p:ext>
    </p:extLst>
  </p:cSld>
  <p:clrMapOvr>
    <a:masterClrMapping/>
  </p:clrMapOvr>
  <p:transition spd="slow">
    <p:push dir="u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E9516-7413-4A7A-AC88-A0E30E70E6E5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25455-3708-44B6-B646-C892CB53BA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683964"/>
      </p:ext>
    </p:extLst>
  </p:cSld>
  <p:clrMapOvr>
    <a:masterClrMapping/>
  </p:clrMapOvr>
  <p:transition spd="slow">
    <p:push dir="u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128D-6A04-4A8F-890F-59276972D104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637A0-E3FE-4D28-928D-74DED4B1B4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959570"/>
      </p:ext>
    </p:extLst>
  </p:cSld>
  <p:clrMapOvr>
    <a:masterClrMapping/>
  </p:clrMapOvr>
  <p:transition spd="slow">
    <p:push dir="u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F49F-93AE-4A0D-AAAF-D86EE7D19F2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806C4-CB52-48B9-9417-BF84CFC12C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842562"/>
      </p:ext>
    </p:extLst>
  </p:cSld>
  <p:clrMapOvr>
    <a:masterClrMapping/>
  </p:clrMapOvr>
  <p:transition spd="slow">
    <p:push dir="u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6544-48A4-426E-AA9F-3CB9884D497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7214C-4D7F-422B-B7DC-80D27C7B0D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911532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CBBE-AEDD-4D1F-8980-A96381A89292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6C73E-6F65-4CBD-A3DD-771C5C499E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1698872"/>
      </p:ext>
    </p:extLst>
  </p:cSld>
  <p:clrMapOvr>
    <a:masterClrMapping/>
  </p:clrMapOvr>
  <p:transition spd="slow">
    <p:push dir="u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842D-2C96-47D0-8976-3D3D43CAB036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0DE4-A3AB-4016-B786-A0C4DFFD47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33390040"/>
      </p:ext>
    </p:extLst>
  </p:cSld>
  <p:clrMapOvr>
    <a:masterClrMapping/>
  </p:clrMapOvr>
  <p:transition spd="slow">
    <p:push dir="u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F223-B7FE-4BB2-A5ED-89717376EC9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8C8BB-2F77-440F-A7B3-F9ABD666A1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2373529"/>
      </p:ext>
    </p:extLst>
  </p:cSld>
  <p:clrMapOvr>
    <a:masterClrMapping/>
  </p:clrMapOvr>
  <p:transition spd="slow">
    <p:push dir="u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25EC-39A9-4AA4-8411-CC93872FD1CA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EC6AA-CF43-42E6-8A9E-F3685F545E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9709423"/>
      </p:ext>
    </p:extLst>
  </p:cSld>
  <p:clrMapOvr>
    <a:masterClrMapping/>
  </p:clrMapOvr>
  <p:transition spd="slow">
    <p:push dir="u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E1FE-9909-4F49-BA0E-BBCCF13CD6F2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7498B-C46F-41DC-BDD0-252C825EF3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7147853"/>
      </p:ext>
    </p:extLst>
  </p:cSld>
  <p:clrMapOvr>
    <a:masterClrMapping/>
  </p:clrMapOvr>
  <p:transition spd="slow">
    <p:push dir="u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DAD3-E611-48AC-B6E1-4DF875F75974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25BCA-709B-47E1-9198-F531DE3101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830773"/>
      </p:ext>
    </p:extLst>
  </p:cSld>
  <p:clrMapOvr>
    <a:masterClrMapping/>
  </p:clrMapOvr>
  <p:transition spd="slow">
    <p:push dir="u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D2BB-79DA-4B80-BE4A-61A90A72D009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3D739-4BEC-4428-B4BE-BF739329B1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4942472"/>
      </p:ext>
    </p:extLst>
  </p:cSld>
  <p:clrMapOvr>
    <a:masterClrMapping/>
  </p:clrMapOvr>
  <p:transition spd="slow">
    <p:push dir="u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19E5-A12E-43C6-8309-2CDE9B6FB44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59191-1259-4C69-A854-5365AF65FF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4532616"/>
      </p:ext>
    </p:extLst>
  </p:cSld>
  <p:clrMapOvr>
    <a:masterClrMapping/>
  </p:clrMapOvr>
  <p:transition spd="slow">
    <p:push dir="u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625D-2B1A-4987-89D3-99D5E517D522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938BA-43CF-4D58-B3BE-AB3381DBEF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5070052"/>
      </p:ext>
    </p:extLst>
  </p:cSld>
  <p:clrMapOvr>
    <a:masterClrMapping/>
  </p:clrMapOvr>
  <p:transition spd="slow">
    <p:push dir="u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45AD-5E45-4F01-AF33-23424F313971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D3207-B676-40B4-A371-EE15B72DCE3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6695697"/>
      </p:ext>
    </p:extLst>
  </p:cSld>
  <p:clrMapOvr>
    <a:masterClrMapping/>
  </p:clrMapOvr>
  <p:transition spd="slow">
    <p:push dir="u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C91B-E101-4AED-80AB-E74E3B854E55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73EE8-AA1E-4F32-8246-19B89FC442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8697105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4367-8222-4F7D-BD78-F3843CD1F736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496FA-2615-4D59-80A1-25656EE2B7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6003685"/>
      </p:ext>
    </p:extLst>
  </p:cSld>
  <p:clrMapOvr>
    <a:masterClrMapping/>
  </p:clrMapOvr>
  <p:transition spd="slow">
    <p:push dir="u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0540-982A-4D91-8171-CECCEA206AC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57E7B-29CB-42F7-836F-A668FDDD65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4683771"/>
      </p:ext>
    </p:extLst>
  </p:cSld>
  <p:clrMapOvr>
    <a:masterClrMapping/>
  </p:clrMapOvr>
  <p:transition spd="slow">
    <p:push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5BFE-CE7D-471F-A45B-A7B53821C9A1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B004F-1009-4A58-B24C-E3512C28CF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8837521"/>
      </p:ext>
    </p:extLst>
  </p:cSld>
  <p:clrMapOvr>
    <a:masterClrMapping/>
  </p:clrMapOvr>
  <p:transition spd="slow">
    <p:push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1BBC-3AB0-4020-8D29-13710CC252FB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CE8F1-9704-4C9B-9893-D46CC364B8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5831586"/>
      </p:ext>
    </p:extLst>
  </p:cSld>
  <p:clrMapOvr>
    <a:masterClrMapping/>
  </p:clrMapOvr>
  <p:transition spd="slow">
    <p:push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FD45-C79B-48F9-BB0F-8592DB129A5F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6CC-048B-429E-AAB4-3B533630FE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286289"/>
      </p:ext>
    </p:extLst>
  </p:cSld>
  <p:clrMapOvr>
    <a:masterClrMapping/>
  </p:clrMapOvr>
  <p:transition spd="slow">
    <p:push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89A93-1A5F-43F5-9E32-B28C0DD00C46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36E4F-084B-437C-8D07-C2988D305B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5497537"/>
      </p:ext>
    </p:extLst>
  </p:cSld>
  <p:clrMapOvr>
    <a:masterClrMapping/>
  </p:clrMapOvr>
  <p:transition spd="slow">
    <p:push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5999-A1E6-433C-AAA9-9CC0A87753AC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3C4A3-7E23-47FF-B886-F5D9F80667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723952"/>
      </p:ext>
    </p:extLst>
  </p:cSld>
  <p:clrMapOvr>
    <a:masterClrMapping/>
  </p:clrMapOvr>
  <p:transition spd="slow">
    <p:push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50C3-C6D9-4B8B-A5F7-810C59490354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DEC30-21E5-462B-B1F3-0A899270B2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0660584"/>
      </p:ext>
    </p:extLst>
  </p:cSld>
  <p:clrMapOvr>
    <a:masterClrMapping/>
  </p:clrMapOvr>
  <p:transition spd="slow">
    <p:push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4723-D5B6-4A63-82C0-47B5D6B98BD4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D59F2-8954-4309-8222-27FB6CDCE5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031296"/>
      </p:ext>
    </p:extLst>
  </p:cSld>
  <p:clrMapOvr>
    <a:masterClrMapping/>
  </p:clrMapOvr>
  <p:transition spd="slow">
    <p:push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A38A6-F235-414A-968C-663484B8A33C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25E3F-519B-411B-8296-2C6A9550D5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835736"/>
      </p:ext>
    </p:extLst>
  </p:cSld>
  <p:clrMapOvr>
    <a:masterClrMapping/>
  </p:clrMapOvr>
  <p:transition spd="slow">
    <p:push dir="u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3946-2C01-4DAC-AA80-33DDF370EE85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0D635-1CED-4AE4-A9E5-5FA0AFB27E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7814179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280F-86C2-4120-A956-9E9251BC49A1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FA290-0551-4004-BE00-6591A3B03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0901012"/>
      </p:ext>
    </p:extLst>
  </p:cSld>
  <p:clrMapOvr>
    <a:masterClrMapping/>
  </p:clrMapOvr>
  <p:transition spd="slow">
    <p:push dir="u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1C971-5CC5-403B-AACB-B59E721EAE02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489A2-20CC-4253-BC37-ECF70D342D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737431"/>
      </p:ext>
    </p:extLst>
  </p:cSld>
  <p:clrMapOvr>
    <a:masterClrMapping/>
  </p:clrMapOvr>
  <p:transition spd="slow">
    <p:push dir="u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5C99-5C8B-469D-96BC-77B1EAF46122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B5F10-C251-4EB8-8117-29C69B430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4797676"/>
      </p:ext>
    </p:extLst>
  </p:cSld>
  <p:clrMapOvr>
    <a:masterClrMapping/>
  </p:clrMapOvr>
  <p:transition spd="slow">
    <p:push dir="u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3519-BE3D-41DB-9D9C-46ABD44208D1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13B1-85C3-4E2C-8786-2E8148474E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8848689"/>
      </p:ext>
    </p:extLst>
  </p:cSld>
  <p:clrMapOvr>
    <a:masterClrMapping/>
  </p:clrMapOvr>
  <p:transition spd="slow">
    <p:push dir="u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4BFB3-932B-448A-83CA-4D83DDA2917A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E9CA2-BD81-4E69-81B5-F56BCE0025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2543114"/>
      </p:ext>
    </p:extLst>
  </p:cSld>
  <p:clrMapOvr>
    <a:masterClrMapping/>
  </p:clrMapOvr>
  <p:transition spd="slow">
    <p:push dir="u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1638-0AE1-48B6-BCB7-368B6352608B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3CFE4-00A7-4AF1-9454-2E00BBA2EC3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1968609"/>
      </p:ext>
    </p:extLst>
  </p:cSld>
  <p:clrMapOvr>
    <a:masterClrMapping/>
  </p:clrMapOvr>
  <p:transition spd="slow">
    <p:push dir="u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FD40-ADC8-401C-94C0-B407274C3CB3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89E15-D280-47D3-B9DB-4401A671F0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3047884"/>
      </p:ext>
    </p:extLst>
  </p:cSld>
  <p:clrMapOvr>
    <a:masterClrMapping/>
  </p:clrMapOvr>
  <p:transition spd="slow">
    <p:push dir="u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3BEE-ECD2-4C8B-8DB6-1ECF36C84701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C2F8F-37F6-43B1-9449-DBEBBAD9C3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75671729"/>
      </p:ext>
    </p:extLst>
  </p:cSld>
  <p:clrMapOvr>
    <a:masterClrMapping/>
  </p:clrMapOvr>
  <p:transition spd="slow">
    <p:push dir="u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5D87-53FC-49CC-A8C5-33F5DC8BB962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F2A50-A342-432C-A4C4-412ABE61D6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7267050"/>
      </p:ext>
    </p:extLst>
  </p:cSld>
  <p:clrMapOvr>
    <a:masterClrMapping/>
  </p:clrMapOvr>
  <p:transition spd="slow">
    <p:push dir="u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8844-D637-41DF-9628-F9D998C96EEF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924F5-B67E-4D87-BE0B-4D2941F892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65692042"/>
      </p:ext>
    </p:extLst>
  </p:cSld>
  <p:clrMapOvr>
    <a:masterClrMapping/>
  </p:clrMapOvr>
  <p:transition spd="slow">
    <p:push dir="u"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C005-1ED8-4BB0-A964-98BE4E944C34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C4327-0FCD-45DE-B2D4-EC0CCCC4D31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982202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2DC1-5B08-4CFE-AF7E-CEA665D87200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CF546-B4B0-4FC2-919A-764F77E9FC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3501269"/>
      </p:ext>
    </p:extLst>
  </p:cSld>
  <p:clrMapOvr>
    <a:masterClrMapping/>
  </p:clrMapOvr>
  <p:transition spd="slow">
    <p:push dir="u"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AA26-1816-4746-A607-369048017A73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6AF92-5F55-43F7-AF70-10015F018F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5454457"/>
      </p:ext>
    </p:extLst>
  </p:cSld>
  <p:clrMapOvr>
    <a:masterClrMapping/>
  </p:clrMapOvr>
  <p:transition spd="slow">
    <p:push dir="u"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0BAB-027F-4D24-BE2E-23008BDEA6C1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81099-B38A-437B-8619-F43B198A06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8911703"/>
      </p:ext>
    </p:extLst>
  </p:cSld>
  <p:clrMapOvr>
    <a:masterClrMapping/>
  </p:clrMapOvr>
  <p:transition spd="slow">
    <p:push dir="u"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AA599-7789-44D9-969B-378AB6F56127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99F40-54EF-4053-AF3F-03E5E7A880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1384943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CBBB-B7A8-47A8-A7D2-7AA72C7F892A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01926-BCBB-42BC-B6B5-6E9813F962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007017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075D-442F-4CA4-AEB9-5B22F31054FF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D509-2A93-40AA-B35A-B1F84EE2E8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105624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9D37-D02F-4B5C-A784-3B65E72019AF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DB54F-1073-4586-BE27-8C8500A876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93801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A7646-8A40-4584-BCAD-EEB6782551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6835309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F833-7BA0-4710-B189-9FDFD086EB81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7ECE9-A642-47DC-ADDD-40682AF450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6543545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A9B5-307B-419E-A201-7FE50ADE049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E9D46-B39D-48B7-BBAC-658FC3ECE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05410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AA1DB-CBE6-4D32-8123-7EC9288CBB3E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87661-62C1-46BF-B225-88E0C7705D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444717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0EDC-C643-41AE-95A0-98657E249E88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86E8E-776A-4638-857A-4CD8325AE9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260060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7964-E4F9-443A-9303-E1B18E04106B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A8A4E-080D-454B-BCA3-A61AAF3EDD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6157600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1D42-3ECC-4958-9657-037639CF53A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A0E79-D2C9-4179-B52B-35AF35AEB4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853099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12EC-C38A-41F4-9028-AC5E832E3AD8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4F758-C917-4606-ACBC-783EF8C7FA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083486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E539-6105-4324-AD04-C71E199A8670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A1374-3BE4-407D-A897-960873FDFE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075132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A4CF-4331-4E0F-AA17-0F9E3DFC562F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8ADDB-E474-43AC-99DB-C3CA9BB280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877480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DF943-EC34-4DCB-949F-5F09896FBBF0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35A6B-FB39-488D-886D-13D5083BC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1434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8B7C7-720D-4129-B0FD-B0CFB70B92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966309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9423-5BBD-460D-AF92-4B0D210AC13E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76FD8-F06D-405C-A4A3-D0382BF64C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98811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CAD0-1EF6-404B-857D-BF7D9E0DAD0F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ED9C8-A232-41DE-B1E8-FB83DE846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7203887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4621-868F-4AB6-84CA-5E77752A52E6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1F23D-1569-41DF-A221-A1B9525AED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891154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7C91-3933-4DFD-AA31-2A7F11898C59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92D04-386C-47DB-9289-1EEFCA2171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467591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73B0B-F850-48F5-9C1B-77C8EEA3E35E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84F14-0BB7-4CA7-B0C4-1FA0813339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500863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FBAAF-8F75-4A33-9FB5-B4FB37C795BE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78DFC-E541-48E4-A1E6-91FD762AB1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0311220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300-3700-4E97-876E-9B15B7F2A030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F239D-EE1C-4DD5-917F-998D53F28C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32558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CA95-57F5-4381-A42F-2842573E0F03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5D59D-41B0-4B22-B6D5-6906DBC699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18349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360B-F96B-4A46-A55A-5A8D3A3A9FD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52BCB-7C7D-479A-B3F9-8D20FE19A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775451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3854-0E88-4756-B50A-54292F90113F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0EB44-391D-49B7-AFE6-5C69566C9B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510970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DACA7-26AF-47D9-8E43-07E8191B38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4199004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4743-CF36-4BED-8CE5-63E719BB709F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3DBF1-73F7-4599-84E3-4F3FB81651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547666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212C-77AA-4DCC-B232-1829F519D43C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27F68-721E-40DB-95C8-0EBC81C3D3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725190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EFC0-0D78-4F71-A9D7-E50ED7F6A28A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8B7F8-B5AA-46A9-927C-7C50DCB3F3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0029225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E2A7-DE51-4689-8CED-296933D81E71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8250C-7A0A-421D-9968-F4098FFCAD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34520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EC38-1EE2-48D7-8F7B-DE6436D71A23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794A3-DB3A-470C-9D3C-A8EE8D9318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426236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BC9E-E1D0-4514-8C7A-95E239C4BD43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99C8E-4948-4B80-A158-DCB5327AC9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999926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F3E7-014A-4E75-8C56-92ED48028BB0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C4232-AD83-4039-9A7D-50ED6C9E8B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6277440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3664-6CCD-4392-884E-6F00EB116248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B022C-274F-40D5-AB6F-5883D64121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593710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C82B-DD56-41E4-92E5-160A179D06A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FF892-86C1-4CCF-855C-1B7E12C023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6507384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26BE3-5C3C-4982-82BB-41907F628855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605E1-DD9D-4475-ABC4-0AF287EE267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570063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7CF4F-43E1-405D-8DBC-D7C9F4A26E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754591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84C9-1BF2-48F9-8ED2-047DD2E0A085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F58CC-DDA4-4C5D-9EE8-01B7936EC6C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8213560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D554-EDAC-4851-8404-4E892AA0F1F7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69AC0-3E3B-4EA8-A06C-04072794E5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7979490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AD15-B396-4EB9-84E3-F133D918FBEC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3EB5C-2A7D-4C4C-BAD1-3D2ACE4CDB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7705262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7D40-4AD6-499D-AFC3-563C0473E7C3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CC053-1791-4AAD-B530-7CE19974F4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22037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22A22-4609-43F5-BA68-B319FD228A1E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88427-3346-4257-92DF-73DDE8914C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2843394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F8D1-B231-4F2B-A6B8-83276C0862CC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04D17-1982-4387-8E98-1AB48D5291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82646790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1754-4280-427C-A71E-F3B6DEB0A2EE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BC254-0C53-45B1-8BF7-443851280E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0063860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22D2-B077-44AA-9EC3-0A0DC8F6DD26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F1F9F-26D8-4E40-B055-84C7B365BD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6729020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ED75-842A-47CA-A5FD-C8A73552379A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8D661-6C19-49B2-AA0D-CB1C97BBBC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2295077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46F2-FF99-428B-9664-B2CC1E6DA286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DDA27-91AB-4465-A3DA-DDDE919609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47317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E8D12-442D-42B0-8F8B-3C7E6B0B57A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9060145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A1C24-6E43-46EB-B0A3-E2C53F9393D3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CC4A0-95CE-435B-917C-6E7EEDEC9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290529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BC0C-5295-43C3-AF62-36D992F073A5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F37A9-9472-4839-8565-DE3AAA8F8A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676470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FB30-1FD7-4CE2-8761-0EC98914C6B5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92951-9E6C-4D89-9BC7-6093E0B807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497658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D76C-93CD-4F67-AEB7-2F7405145016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D9FC3-A5EC-4061-A3EE-851D7DADF1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106643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10D8-4B73-45D5-B561-F8F1FE88FBC9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7E75C-4572-495D-862E-82D03BF76D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403091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1B781-CFE1-45F0-93A8-106BA24C0554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AA0D0-F09A-4EB8-A815-A4AFB1EF75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945631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D23D-BF0D-47A9-A5DE-7317C10829F3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FD636-4481-41AF-A297-AE1800E610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169115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7862-0EA0-4EC8-B55B-E18EE35B4192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E62A3-5730-48F7-AC17-DFE6230E0D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3887483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6869-12C6-4DF9-B544-F3166BC0B22F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2061F-0ACA-454F-95A8-4020C3498B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702282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35AB-2EB1-4E8F-8BEC-EC332B3D4483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3FADE-0F31-4030-8998-920676DF1B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22178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C5FD1DF-5F0D-4560-98F7-3067F2933BC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43" r:id="rId1"/>
    <p:sldLayoutId id="2147491188" r:id="rId2"/>
    <p:sldLayoutId id="2147491189" r:id="rId3"/>
    <p:sldLayoutId id="2147491190" r:id="rId4"/>
    <p:sldLayoutId id="2147491191" r:id="rId5"/>
    <p:sldLayoutId id="2147491192" r:id="rId6"/>
    <p:sldLayoutId id="2147491193" r:id="rId7"/>
    <p:sldLayoutId id="2147491194" r:id="rId8"/>
    <p:sldLayoutId id="2147491195" r:id="rId9"/>
    <p:sldLayoutId id="2147491196" r:id="rId10"/>
    <p:sldLayoutId id="2147491197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BC686121-33BF-498D-81F0-CAF48439B547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58B915FB-EC89-4E83-9775-077B1D824ED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6" r:id="rId1"/>
    <p:sldLayoutId id="2147491287" r:id="rId2"/>
    <p:sldLayoutId id="2147491288" r:id="rId3"/>
    <p:sldLayoutId id="2147491289" r:id="rId4"/>
    <p:sldLayoutId id="2147491290" r:id="rId5"/>
    <p:sldLayoutId id="2147491291" r:id="rId6"/>
    <p:sldLayoutId id="2147491292" r:id="rId7"/>
    <p:sldLayoutId id="2147491293" r:id="rId8"/>
    <p:sldLayoutId id="2147491294" r:id="rId9"/>
    <p:sldLayoutId id="2147491295" r:id="rId10"/>
    <p:sldLayoutId id="2147491296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FE461FE-A9CB-4310-96D4-D71C3D14EB7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44" r:id="rId1"/>
    <p:sldLayoutId id="2147491297" r:id="rId2"/>
    <p:sldLayoutId id="2147491298" r:id="rId3"/>
    <p:sldLayoutId id="2147491299" r:id="rId4"/>
    <p:sldLayoutId id="2147491300" r:id="rId5"/>
    <p:sldLayoutId id="2147491301" r:id="rId6"/>
    <p:sldLayoutId id="2147491302" r:id="rId7"/>
    <p:sldLayoutId id="2147491303" r:id="rId8"/>
    <p:sldLayoutId id="2147491304" r:id="rId9"/>
    <p:sldLayoutId id="2147491305" r:id="rId10"/>
    <p:sldLayoutId id="2147491306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76E4985-5254-46DE-A9A8-C5D23A1E22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07" r:id="rId1"/>
    <p:sldLayoutId id="2147491308" r:id="rId2"/>
    <p:sldLayoutId id="2147491309" r:id="rId3"/>
    <p:sldLayoutId id="2147491310" r:id="rId4"/>
    <p:sldLayoutId id="2147491311" r:id="rId5"/>
    <p:sldLayoutId id="2147491312" r:id="rId6"/>
    <p:sldLayoutId id="2147491313" r:id="rId7"/>
    <p:sldLayoutId id="2147491314" r:id="rId8"/>
    <p:sldLayoutId id="2147491315" r:id="rId9"/>
    <p:sldLayoutId id="2147491316" r:id="rId10"/>
    <p:sldLayoutId id="2147491317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03647DE-C5DB-426F-BD6D-C8A0D93531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18" r:id="rId1"/>
    <p:sldLayoutId id="2147491319" r:id="rId2"/>
    <p:sldLayoutId id="2147491320" r:id="rId3"/>
    <p:sldLayoutId id="2147491321" r:id="rId4"/>
    <p:sldLayoutId id="2147491322" r:id="rId5"/>
    <p:sldLayoutId id="2147491323" r:id="rId6"/>
    <p:sldLayoutId id="2147491324" r:id="rId7"/>
    <p:sldLayoutId id="2147491325" r:id="rId8"/>
    <p:sldLayoutId id="2147491326" r:id="rId9"/>
    <p:sldLayoutId id="2147491327" r:id="rId10"/>
    <p:sldLayoutId id="2147491328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D465A53-1009-490F-BC12-1BBB6E16AD4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45" r:id="rId1"/>
    <p:sldLayoutId id="2147491329" r:id="rId2"/>
    <p:sldLayoutId id="2147491330" r:id="rId3"/>
    <p:sldLayoutId id="2147491331" r:id="rId4"/>
    <p:sldLayoutId id="2147491332" r:id="rId5"/>
    <p:sldLayoutId id="2147491333" r:id="rId6"/>
    <p:sldLayoutId id="2147491334" r:id="rId7"/>
    <p:sldLayoutId id="2147491335" r:id="rId8"/>
    <p:sldLayoutId id="2147491336" r:id="rId9"/>
    <p:sldLayoutId id="2147491337" r:id="rId10"/>
    <p:sldLayoutId id="2147491338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92F4B6B-D0E7-4ACA-B808-66758DA9EF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39" r:id="rId1"/>
    <p:sldLayoutId id="2147491340" r:id="rId2"/>
    <p:sldLayoutId id="2147491341" r:id="rId3"/>
    <p:sldLayoutId id="2147491342" r:id="rId4"/>
    <p:sldLayoutId id="2147491343" r:id="rId5"/>
    <p:sldLayoutId id="2147491344" r:id="rId6"/>
    <p:sldLayoutId id="2147491345" r:id="rId7"/>
    <p:sldLayoutId id="2147491346" r:id="rId8"/>
    <p:sldLayoutId id="2147491347" r:id="rId9"/>
    <p:sldLayoutId id="2147491348" r:id="rId10"/>
    <p:sldLayoutId id="214749134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2B1C93-A8BA-4D6C-9774-9A2F34BE86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50" r:id="rId1"/>
    <p:sldLayoutId id="2147491351" r:id="rId2"/>
    <p:sldLayoutId id="2147491352" r:id="rId3"/>
    <p:sldLayoutId id="2147491353" r:id="rId4"/>
    <p:sldLayoutId id="2147491354" r:id="rId5"/>
    <p:sldLayoutId id="2147491355" r:id="rId6"/>
    <p:sldLayoutId id="2147491356" r:id="rId7"/>
    <p:sldLayoutId id="2147491357" r:id="rId8"/>
    <p:sldLayoutId id="2147491358" r:id="rId9"/>
    <p:sldLayoutId id="2147491359" r:id="rId10"/>
    <p:sldLayoutId id="2147491360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4D77E68-584B-4C2E-8288-D1307C18087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46" r:id="rId1"/>
    <p:sldLayoutId id="2147491361" r:id="rId2"/>
    <p:sldLayoutId id="2147491362" r:id="rId3"/>
    <p:sldLayoutId id="2147491363" r:id="rId4"/>
    <p:sldLayoutId id="2147491364" r:id="rId5"/>
    <p:sldLayoutId id="2147491365" r:id="rId6"/>
    <p:sldLayoutId id="2147491366" r:id="rId7"/>
    <p:sldLayoutId id="2147491367" r:id="rId8"/>
    <p:sldLayoutId id="2147491368" r:id="rId9"/>
    <p:sldLayoutId id="2147491369" r:id="rId10"/>
    <p:sldLayoutId id="2147491370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5E1459E-7C23-4EE1-8D51-4FE8389414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71" r:id="rId1"/>
    <p:sldLayoutId id="2147491372" r:id="rId2"/>
    <p:sldLayoutId id="2147491373" r:id="rId3"/>
    <p:sldLayoutId id="2147491374" r:id="rId4"/>
    <p:sldLayoutId id="2147491375" r:id="rId5"/>
    <p:sldLayoutId id="2147491376" r:id="rId6"/>
    <p:sldLayoutId id="2147491377" r:id="rId7"/>
    <p:sldLayoutId id="2147491378" r:id="rId8"/>
    <p:sldLayoutId id="2147491379" r:id="rId9"/>
    <p:sldLayoutId id="2147491380" r:id="rId10"/>
    <p:sldLayoutId id="2147491381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F547DA3-F4FF-4843-A4CE-321D17F849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82" r:id="rId1"/>
    <p:sldLayoutId id="2147491383" r:id="rId2"/>
    <p:sldLayoutId id="2147491384" r:id="rId3"/>
    <p:sldLayoutId id="2147491385" r:id="rId4"/>
    <p:sldLayoutId id="2147491386" r:id="rId5"/>
    <p:sldLayoutId id="2147491387" r:id="rId6"/>
    <p:sldLayoutId id="2147491388" r:id="rId7"/>
    <p:sldLayoutId id="2147491389" r:id="rId8"/>
    <p:sldLayoutId id="2147491390" r:id="rId9"/>
    <p:sldLayoutId id="2147491391" r:id="rId10"/>
    <p:sldLayoutId id="2147491392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8961FE2-BA8D-4E12-A87A-74EBCB5D5BC9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FDD8126-9E85-47D6-AE75-A757880F9D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98" r:id="rId1"/>
    <p:sldLayoutId id="2147491199" r:id="rId2"/>
    <p:sldLayoutId id="2147491200" r:id="rId3"/>
    <p:sldLayoutId id="2147491201" r:id="rId4"/>
    <p:sldLayoutId id="2147491202" r:id="rId5"/>
    <p:sldLayoutId id="2147491203" r:id="rId6"/>
    <p:sldLayoutId id="2147491204" r:id="rId7"/>
    <p:sldLayoutId id="2147491205" r:id="rId8"/>
    <p:sldLayoutId id="2147491206" r:id="rId9"/>
    <p:sldLayoutId id="2147491207" r:id="rId10"/>
    <p:sldLayoutId id="2147491208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66A2AEC-9075-411A-AFD5-90B105828F0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47" r:id="rId1"/>
    <p:sldLayoutId id="2147491393" r:id="rId2"/>
    <p:sldLayoutId id="2147491394" r:id="rId3"/>
    <p:sldLayoutId id="2147491395" r:id="rId4"/>
    <p:sldLayoutId id="2147491396" r:id="rId5"/>
    <p:sldLayoutId id="2147491397" r:id="rId6"/>
    <p:sldLayoutId id="2147491398" r:id="rId7"/>
    <p:sldLayoutId id="2147491399" r:id="rId8"/>
    <p:sldLayoutId id="2147491400" r:id="rId9"/>
    <p:sldLayoutId id="2147491401" r:id="rId10"/>
    <p:sldLayoutId id="2147491402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AE26C08-EF27-4F94-9BB0-1372C16FA7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03" r:id="rId1"/>
    <p:sldLayoutId id="2147491404" r:id="rId2"/>
    <p:sldLayoutId id="2147491405" r:id="rId3"/>
    <p:sldLayoutId id="2147491406" r:id="rId4"/>
    <p:sldLayoutId id="2147491407" r:id="rId5"/>
    <p:sldLayoutId id="2147491408" r:id="rId6"/>
    <p:sldLayoutId id="2147491409" r:id="rId7"/>
    <p:sldLayoutId id="2147491410" r:id="rId8"/>
    <p:sldLayoutId id="2147491411" r:id="rId9"/>
    <p:sldLayoutId id="2147491412" r:id="rId10"/>
    <p:sldLayoutId id="2147491413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C158BB3-15D2-4B11-AFBC-3CAB1A785A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14" r:id="rId1"/>
    <p:sldLayoutId id="2147491415" r:id="rId2"/>
    <p:sldLayoutId id="2147491416" r:id="rId3"/>
    <p:sldLayoutId id="2147491417" r:id="rId4"/>
    <p:sldLayoutId id="2147491418" r:id="rId5"/>
    <p:sldLayoutId id="2147491419" r:id="rId6"/>
    <p:sldLayoutId id="2147491420" r:id="rId7"/>
    <p:sldLayoutId id="2147491421" r:id="rId8"/>
    <p:sldLayoutId id="2147491422" r:id="rId9"/>
    <p:sldLayoutId id="2147491423" r:id="rId10"/>
    <p:sldLayoutId id="2147491424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2701819-758E-4975-8BCE-FACC9338638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48" r:id="rId1"/>
    <p:sldLayoutId id="2147491425" r:id="rId2"/>
    <p:sldLayoutId id="2147491426" r:id="rId3"/>
    <p:sldLayoutId id="2147491427" r:id="rId4"/>
    <p:sldLayoutId id="2147491428" r:id="rId5"/>
    <p:sldLayoutId id="2147491429" r:id="rId6"/>
    <p:sldLayoutId id="2147491430" r:id="rId7"/>
    <p:sldLayoutId id="2147491431" r:id="rId8"/>
    <p:sldLayoutId id="2147491432" r:id="rId9"/>
    <p:sldLayoutId id="2147491433" r:id="rId10"/>
    <p:sldLayoutId id="2147491434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D35C500-37F6-4AF6-BA0E-66AAFAAFAFD2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0CF849E-B9B5-463C-BFA0-2B6BE479FF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35" r:id="rId1"/>
    <p:sldLayoutId id="2147491436" r:id="rId2"/>
    <p:sldLayoutId id="2147491437" r:id="rId3"/>
    <p:sldLayoutId id="2147491438" r:id="rId4"/>
    <p:sldLayoutId id="2147491439" r:id="rId5"/>
    <p:sldLayoutId id="2147491440" r:id="rId6"/>
    <p:sldLayoutId id="2147491441" r:id="rId7"/>
    <p:sldLayoutId id="2147491442" r:id="rId8"/>
    <p:sldLayoutId id="2147491443" r:id="rId9"/>
    <p:sldLayoutId id="2147491444" r:id="rId10"/>
    <p:sldLayoutId id="2147491445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A4AAE6B-D4C7-4C1F-942D-9FF738AAD0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46" r:id="rId1"/>
    <p:sldLayoutId id="2147491447" r:id="rId2"/>
    <p:sldLayoutId id="2147491448" r:id="rId3"/>
    <p:sldLayoutId id="2147491449" r:id="rId4"/>
    <p:sldLayoutId id="2147491450" r:id="rId5"/>
    <p:sldLayoutId id="2147491451" r:id="rId6"/>
    <p:sldLayoutId id="2147491452" r:id="rId7"/>
    <p:sldLayoutId id="2147491453" r:id="rId8"/>
    <p:sldLayoutId id="2147491454" r:id="rId9"/>
    <p:sldLayoutId id="2147491455" r:id="rId10"/>
    <p:sldLayoutId id="2147491456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025B9BA-57E5-4696-96EA-671A7413CAC9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9A385D62-7F98-4CE2-A08D-3A21A3AA46B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57" r:id="rId1"/>
    <p:sldLayoutId id="2147491458" r:id="rId2"/>
    <p:sldLayoutId id="2147491459" r:id="rId3"/>
    <p:sldLayoutId id="2147491460" r:id="rId4"/>
    <p:sldLayoutId id="2147491461" r:id="rId5"/>
    <p:sldLayoutId id="2147491462" r:id="rId6"/>
    <p:sldLayoutId id="2147491463" r:id="rId7"/>
    <p:sldLayoutId id="2147491464" r:id="rId8"/>
    <p:sldLayoutId id="2147491465" r:id="rId9"/>
    <p:sldLayoutId id="2147491466" r:id="rId10"/>
    <p:sldLayoutId id="2147491467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86020B6-CC23-4349-9CCE-744E0379BE56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65E5664D-3717-4D1D-B36F-2371916A48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68" r:id="rId1"/>
    <p:sldLayoutId id="2147491469" r:id="rId2"/>
    <p:sldLayoutId id="2147491470" r:id="rId3"/>
    <p:sldLayoutId id="2147491471" r:id="rId4"/>
    <p:sldLayoutId id="2147491472" r:id="rId5"/>
    <p:sldLayoutId id="2147491473" r:id="rId6"/>
    <p:sldLayoutId id="2147491474" r:id="rId7"/>
    <p:sldLayoutId id="2147491475" r:id="rId8"/>
    <p:sldLayoutId id="2147491476" r:id="rId9"/>
    <p:sldLayoutId id="2147491477" r:id="rId10"/>
    <p:sldLayoutId id="2147491478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37E5D1F-4D46-4F19-B52B-1620C158C6F4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EF705BA2-6C16-4737-B7FE-3F2D6613DA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79" r:id="rId1"/>
    <p:sldLayoutId id="2147491480" r:id="rId2"/>
    <p:sldLayoutId id="2147491481" r:id="rId3"/>
    <p:sldLayoutId id="2147491482" r:id="rId4"/>
    <p:sldLayoutId id="2147491483" r:id="rId5"/>
    <p:sldLayoutId id="2147491484" r:id="rId6"/>
    <p:sldLayoutId id="2147491485" r:id="rId7"/>
    <p:sldLayoutId id="2147491486" r:id="rId8"/>
    <p:sldLayoutId id="2147491487" r:id="rId9"/>
    <p:sldLayoutId id="2147491488" r:id="rId10"/>
    <p:sldLayoutId id="2147491489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E718D01-6B28-466A-963C-FFDA5F1FF793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4F95FC95-039A-4324-B888-8EF39801E4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90" r:id="rId1"/>
    <p:sldLayoutId id="2147491491" r:id="rId2"/>
    <p:sldLayoutId id="2147491492" r:id="rId3"/>
    <p:sldLayoutId id="2147491493" r:id="rId4"/>
    <p:sldLayoutId id="2147491494" r:id="rId5"/>
    <p:sldLayoutId id="2147491495" r:id="rId6"/>
    <p:sldLayoutId id="2147491496" r:id="rId7"/>
    <p:sldLayoutId id="2147491497" r:id="rId8"/>
    <p:sldLayoutId id="2147491498" r:id="rId9"/>
    <p:sldLayoutId id="2147491499" r:id="rId10"/>
    <p:sldLayoutId id="2147491500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4EFD5EC-20AF-4B1F-B208-29AC9955A4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09" r:id="rId1"/>
    <p:sldLayoutId id="2147491210" r:id="rId2"/>
    <p:sldLayoutId id="2147491211" r:id="rId3"/>
    <p:sldLayoutId id="2147491212" r:id="rId4"/>
    <p:sldLayoutId id="2147491213" r:id="rId5"/>
    <p:sldLayoutId id="2147491214" r:id="rId6"/>
    <p:sldLayoutId id="2147491215" r:id="rId7"/>
    <p:sldLayoutId id="2147491216" r:id="rId8"/>
    <p:sldLayoutId id="2147491217" r:id="rId9"/>
    <p:sldLayoutId id="2147491218" r:id="rId10"/>
    <p:sldLayoutId id="214749121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A09B4E83-9E76-4A9F-BCD9-99A94724026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4AF6D122-7291-4D84-8882-C76E57242A9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01" r:id="rId1"/>
    <p:sldLayoutId id="2147491502" r:id="rId2"/>
    <p:sldLayoutId id="2147491503" r:id="rId3"/>
    <p:sldLayoutId id="2147491504" r:id="rId4"/>
    <p:sldLayoutId id="2147491505" r:id="rId5"/>
    <p:sldLayoutId id="2147491506" r:id="rId6"/>
    <p:sldLayoutId id="2147491507" r:id="rId7"/>
    <p:sldLayoutId id="2147491508" r:id="rId8"/>
    <p:sldLayoutId id="2147491509" r:id="rId9"/>
    <p:sldLayoutId id="2147491510" r:id="rId10"/>
    <p:sldLayoutId id="2147491511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3A76493-ADC1-44B5-8A70-7D9140CA1DC5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347BFB8D-C364-41D5-BD3C-7D29A27FA1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12" r:id="rId1"/>
    <p:sldLayoutId id="2147491513" r:id="rId2"/>
    <p:sldLayoutId id="2147491514" r:id="rId3"/>
    <p:sldLayoutId id="2147491515" r:id="rId4"/>
    <p:sldLayoutId id="2147491516" r:id="rId5"/>
    <p:sldLayoutId id="2147491517" r:id="rId6"/>
    <p:sldLayoutId id="2147491518" r:id="rId7"/>
    <p:sldLayoutId id="2147491519" r:id="rId8"/>
    <p:sldLayoutId id="2147491520" r:id="rId9"/>
    <p:sldLayoutId id="2147491521" r:id="rId10"/>
    <p:sldLayoutId id="2147491522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41DEF55-5C0F-484C-BE93-C0376CEC1645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6CB230C9-9EC8-4979-BF71-0D044106B61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23" r:id="rId1"/>
    <p:sldLayoutId id="2147491524" r:id="rId2"/>
    <p:sldLayoutId id="2147491525" r:id="rId3"/>
    <p:sldLayoutId id="2147491526" r:id="rId4"/>
    <p:sldLayoutId id="2147491527" r:id="rId5"/>
    <p:sldLayoutId id="2147491528" r:id="rId6"/>
    <p:sldLayoutId id="2147491529" r:id="rId7"/>
    <p:sldLayoutId id="2147491530" r:id="rId8"/>
    <p:sldLayoutId id="2147491531" r:id="rId9"/>
    <p:sldLayoutId id="2147491532" r:id="rId10"/>
    <p:sldLayoutId id="2147491533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Управление образования Администрации города Ижевска 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FC19C85-4E0E-45CF-8AD3-146A1CFF299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49" r:id="rId1"/>
    <p:sldLayoutId id="2147491534" r:id="rId2"/>
    <p:sldLayoutId id="2147491535" r:id="rId3"/>
    <p:sldLayoutId id="2147491536" r:id="rId4"/>
    <p:sldLayoutId id="2147491537" r:id="rId5"/>
    <p:sldLayoutId id="2147491538" r:id="rId6"/>
    <p:sldLayoutId id="2147491539" r:id="rId7"/>
    <p:sldLayoutId id="2147491540" r:id="rId8"/>
    <p:sldLayoutId id="2147491541" r:id="rId9"/>
    <p:sldLayoutId id="2147491542" r:id="rId10"/>
    <p:sldLayoutId id="2147491543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48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283F45E-2D41-469F-ABB8-EF6B87118D69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7E47EE4-4B89-49D7-8A73-62537B1CA4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44" r:id="rId1"/>
    <p:sldLayoutId id="2147491545" r:id="rId2"/>
    <p:sldLayoutId id="2147491546" r:id="rId3"/>
    <p:sldLayoutId id="2147491547" r:id="rId4"/>
    <p:sldLayoutId id="2147491548" r:id="rId5"/>
    <p:sldLayoutId id="2147491549" r:id="rId6"/>
    <p:sldLayoutId id="2147491550" r:id="rId7"/>
    <p:sldLayoutId id="2147491551" r:id="rId8"/>
    <p:sldLayoutId id="2147491552" r:id="rId9"/>
    <p:sldLayoutId id="2147491553" r:id="rId10"/>
    <p:sldLayoutId id="2147491554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58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B6F37B-CEEF-4EBE-962D-0487C7397E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F3A427-C66A-4475-8FFF-61726038C6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55" r:id="rId1"/>
    <p:sldLayoutId id="2147491556" r:id="rId2"/>
    <p:sldLayoutId id="2147491557" r:id="rId3"/>
    <p:sldLayoutId id="2147491558" r:id="rId4"/>
    <p:sldLayoutId id="2147491559" r:id="rId5"/>
    <p:sldLayoutId id="2147491560" r:id="rId6"/>
    <p:sldLayoutId id="2147491561" r:id="rId7"/>
    <p:sldLayoutId id="2147491562" r:id="rId8"/>
    <p:sldLayoutId id="2147491563" r:id="rId9"/>
    <p:sldLayoutId id="2147491564" r:id="rId10"/>
    <p:sldLayoutId id="2147491565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49150D1-7EDE-4EB2-BD53-6345BB65D5E8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3D559566-9D7F-4A66-A389-98A813174C8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6" r:id="rId1"/>
    <p:sldLayoutId id="2147491567" r:id="rId2"/>
    <p:sldLayoutId id="2147491568" r:id="rId3"/>
    <p:sldLayoutId id="2147491569" r:id="rId4"/>
    <p:sldLayoutId id="2147491570" r:id="rId5"/>
    <p:sldLayoutId id="2147491571" r:id="rId6"/>
    <p:sldLayoutId id="2147491572" r:id="rId7"/>
    <p:sldLayoutId id="2147491573" r:id="rId8"/>
    <p:sldLayoutId id="2147491574" r:id="rId9"/>
    <p:sldLayoutId id="2147491575" r:id="rId10"/>
    <p:sldLayoutId id="2147491576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336DE59-C278-4F0B-BF39-BD2363824159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99E7F72A-A44D-4DA1-AFD3-36D55BC531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77" r:id="rId1"/>
    <p:sldLayoutId id="2147491578" r:id="rId2"/>
    <p:sldLayoutId id="2147491579" r:id="rId3"/>
    <p:sldLayoutId id="2147491580" r:id="rId4"/>
    <p:sldLayoutId id="2147491581" r:id="rId5"/>
    <p:sldLayoutId id="2147491582" r:id="rId6"/>
    <p:sldLayoutId id="2147491583" r:id="rId7"/>
    <p:sldLayoutId id="2147491584" r:id="rId8"/>
    <p:sldLayoutId id="2147491585" r:id="rId9"/>
    <p:sldLayoutId id="2147491586" r:id="rId10"/>
    <p:sldLayoutId id="2147491587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BB11831-707A-480F-885E-E5344A5D64A1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C23CDAF9-6369-4954-8BB1-D67A647AA9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88" r:id="rId1"/>
    <p:sldLayoutId id="2147491589" r:id="rId2"/>
    <p:sldLayoutId id="2147491590" r:id="rId3"/>
    <p:sldLayoutId id="2147491591" r:id="rId4"/>
    <p:sldLayoutId id="2147491592" r:id="rId5"/>
    <p:sldLayoutId id="2147491593" r:id="rId6"/>
    <p:sldLayoutId id="2147491594" r:id="rId7"/>
    <p:sldLayoutId id="2147491595" r:id="rId8"/>
    <p:sldLayoutId id="2147491596" r:id="rId9"/>
    <p:sldLayoutId id="2147491597" r:id="rId10"/>
    <p:sldLayoutId id="2147491598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2AA6A98-4B8B-44BB-8690-B63A36190286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874E6CEA-78F2-4A07-88DC-BD9B1E8E708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99" r:id="rId1"/>
    <p:sldLayoutId id="2147491600" r:id="rId2"/>
    <p:sldLayoutId id="2147491601" r:id="rId3"/>
    <p:sldLayoutId id="2147491602" r:id="rId4"/>
    <p:sldLayoutId id="2147491603" r:id="rId5"/>
    <p:sldLayoutId id="2147491604" r:id="rId6"/>
    <p:sldLayoutId id="2147491605" r:id="rId7"/>
    <p:sldLayoutId id="2147491606" r:id="rId8"/>
    <p:sldLayoutId id="2147491607" r:id="rId9"/>
    <p:sldLayoutId id="2147491608" r:id="rId10"/>
    <p:sldLayoutId id="2147491609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9BAE49-52B3-46D6-B310-5B85F12B984C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F26D1BC6-0893-445C-8D43-CEC9B78A57B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20" r:id="rId1"/>
    <p:sldLayoutId id="2147491221" r:id="rId2"/>
    <p:sldLayoutId id="2147491222" r:id="rId3"/>
    <p:sldLayoutId id="2147491223" r:id="rId4"/>
    <p:sldLayoutId id="2147491224" r:id="rId5"/>
    <p:sldLayoutId id="2147491225" r:id="rId6"/>
    <p:sldLayoutId id="2147491226" r:id="rId7"/>
    <p:sldLayoutId id="2147491227" r:id="rId8"/>
    <p:sldLayoutId id="2147491228" r:id="rId9"/>
    <p:sldLayoutId id="2147491229" r:id="rId10"/>
    <p:sldLayoutId id="2147491230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3A8B395-F00D-4343-93BA-EA396485C6EB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5EE490E9-2462-4305-B8EE-8D8DF299597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10" r:id="rId1"/>
    <p:sldLayoutId id="2147491611" r:id="rId2"/>
    <p:sldLayoutId id="2147491612" r:id="rId3"/>
    <p:sldLayoutId id="2147491613" r:id="rId4"/>
    <p:sldLayoutId id="2147491614" r:id="rId5"/>
    <p:sldLayoutId id="2147491615" r:id="rId6"/>
    <p:sldLayoutId id="2147491616" r:id="rId7"/>
    <p:sldLayoutId id="2147491617" r:id="rId8"/>
    <p:sldLayoutId id="2147491618" r:id="rId9"/>
    <p:sldLayoutId id="2147491619" r:id="rId10"/>
    <p:sldLayoutId id="2147491620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CC6A03E-A77D-418F-8966-66700835BD43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D6C3122F-7BA9-46D2-8851-40846372BF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21" r:id="rId1"/>
    <p:sldLayoutId id="2147491622" r:id="rId2"/>
    <p:sldLayoutId id="2147491623" r:id="rId3"/>
    <p:sldLayoutId id="2147491624" r:id="rId4"/>
    <p:sldLayoutId id="2147491625" r:id="rId5"/>
    <p:sldLayoutId id="2147491626" r:id="rId6"/>
    <p:sldLayoutId id="2147491627" r:id="rId7"/>
    <p:sldLayoutId id="2147491628" r:id="rId8"/>
    <p:sldLayoutId id="2147491629" r:id="rId9"/>
    <p:sldLayoutId id="2147491630" r:id="rId10"/>
    <p:sldLayoutId id="2147491631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A839A65-2043-4D38-88F8-C6F41BF26FD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5059208D-B881-40FC-BB8E-6ABEF85138B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32" r:id="rId1"/>
    <p:sldLayoutId id="2147491633" r:id="rId2"/>
    <p:sldLayoutId id="2147491634" r:id="rId3"/>
    <p:sldLayoutId id="2147491635" r:id="rId4"/>
    <p:sldLayoutId id="2147491636" r:id="rId5"/>
    <p:sldLayoutId id="2147491637" r:id="rId6"/>
    <p:sldLayoutId id="2147491638" r:id="rId7"/>
    <p:sldLayoutId id="2147491639" r:id="rId8"/>
    <p:sldLayoutId id="2147491640" r:id="rId9"/>
    <p:sldLayoutId id="2147491641" r:id="rId10"/>
    <p:sldLayoutId id="2147491642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1B15E97-10CB-43DA-A482-7D78E3372824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8E1B0BC9-F22F-4DE5-B003-E9FF90F0BE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31" r:id="rId1"/>
    <p:sldLayoutId id="2147491232" r:id="rId2"/>
    <p:sldLayoutId id="2147491233" r:id="rId3"/>
    <p:sldLayoutId id="2147491234" r:id="rId4"/>
    <p:sldLayoutId id="2147491235" r:id="rId5"/>
    <p:sldLayoutId id="2147491236" r:id="rId6"/>
    <p:sldLayoutId id="2147491237" r:id="rId7"/>
    <p:sldLayoutId id="2147491238" r:id="rId8"/>
    <p:sldLayoutId id="2147491239" r:id="rId9"/>
    <p:sldLayoutId id="2147491240" r:id="rId10"/>
    <p:sldLayoutId id="2147491241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C63C1A1A-5849-4AD7-AB03-8C3AEF6B0551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06E987FA-2EE9-4A38-97BC-7656A5298C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42" r:id="rId1"/>
    <p:sldLayoutId id="2147491243" r:id="rId2"/>
    <p:sldLayoutId id="2147491244" r:id="rId3"/>
    <p:sldLayoutId id="2147491245" r:id="rId4"/>
    <p:sldLayoutId id="2147491246" r:id="rId5"/>
    <p:sldLayoutId id="2147491247" r:id="rId6"/>
    <p:sldLayoutId id="2147491248" r:id="rId7"/>
    <p:sldLayoutId id="2147491249" r:id="rId8"/>
    <p:sldLayoutId id="2147491250" r:id="rId9"/>
    <p:sldLayoutId id="2147491251" r:id="rId10"/>
    <p:sldLayoutId id="2147491252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0641316-98C4-4DCB-9B91-BAF0A5E7BD11}" type="datetime1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7B61B9AE-1E95-48BE-96FF-D613D81AAE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53" r:id="rId1"/>
    <p:sldLayoutId id="2147491254" r:id="rId2"/>
    <p:sldLayoutId id="2147491255" r:id="rId3"/>
    <p:sldLayoutId id="2147491256" r:id="rId4"/>
    <p:sldLayoutId id="2147491257" r:id="rId5"/>
    <p:sldLayoutId id="2147491258" r:id="rId6"/>
    <p:sldLayoutId id="2147491259" r:id="rId7"/>
    <p:sldLayoutId id="2147491260" r:id="rId8"/>
    <p:sldLayoutId id="2147491261" r:id="rId9"/>
    <p:sldLayoutId id="2147491262" r:id="rId10"/>
    <p:sldLayoutId id="2147491263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A830650-EF16-4C38-BD92-7DEA2CB604D4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E31F9A98-01D8-4420-9DCC-0AF9757C15C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64" r:id="rId1"/>
    <p:sldLayoutId id="2147491265" r:id="rId2"/>
    <p:sldLayoutId id="2147491266" r:id="rId3"/>
    <p:sldLayoutId id="2147491267" r:id="rId4"/>
    <p:sldLayoutId id="2147491268" r:id="rId5"/>
    <p:sldLayoutId id="2147491269" r:id="rId6"/>
    <p:sldLayoutId id="2147491270" r:id="rId7"/>
    <p:sldLayoutId id="2147491271" r:id="rId8"/>
    <p:sldLayoutId id="2147491272" r:id="rId9"/>
    <p:sldLayoutId id="2147491273" r:id="rId10"/>
    <p:sldLayoutId id="2147491274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C39E472-F091-4B0E-B216-191DBEC3286C}" type="datetime1">
              <a:rPr lang="en-US"/>
              <a:pPr>
                <a:defRPr/>
              </a:pPr>
              <a:t>3/23/2021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007B162E-174B-438F-BB2D-73CA8BC8C8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75" r:id="rId1"/>
    <p:sldLayoutId id="2147491276" r:id="rId2"/>
    <p:sldLayoutId id="2147491277" r:id="rId3"/>
    <p:sldLayoutId id="2147491278" r:id="rId4"/>
    <p:sldLayoutId id="2147491279" r:id="rId5"/>
    <p:sldLayoutId id="2147491280" r:id="rId6"/>
    <p:sldLayoutId id="2147491281" r:id="rId7"/>
    <p:sldLayoutId id="2147491282" r:id="rId8"/>
    <p:sldLayoutId id="2147491283" r:id="rId9"/>
    <p:sldLayoutId id="2147491284" r:id="rId10"/>
    <p:sldLayoutId id="2147491285" r:id="rId11"/>
  </p:sldLayoutIdLst>
  <p:transition spd="slow">
    <p:push dir="u"/>
  </p:transition>
  <p:hf hdr="0" ftr="0" dt="0"/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2;&#1103;&#1074;&#1083;&#1077;&#1085;&#1080;&#1077;%20&#1074;%201%20&#1082;&#1083;&#1072;&#1089;&#1089;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2138" y="1989138"/>
            <a:ext cx="6011862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2799" y="3655351"/>
            <a:ext cx="4824412" cy="20161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800" b="1" cap="all" dirty="0" smtClean="0">
                <a:solidFill>
                  <a:srgbClr val="C00000"/>
                </a:solidFill>
                <a:cs typeface="Arial" pitchFamily="34" charset="0"/>
              </a:rPr>
              <a:t>Приемная кампания  </a:t>
            </a:r>
            <a:br>
              <a:rPr lang="ru-RU" sz="2800" b="1" cap="all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cs typeface="Arial" pitchFamily="34" charset="0"/>
              </a:rPr>
              <a:t>в 1 класс  </a:t>
            </a:r>
            <a:br>
              <a:rPr lang="ru-RU" sz="2800" b="1" cap="all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cs typeface="Arial" pitchFamily="34" charset="0"/>
              </a:rPr>
              <a:t>в 2021 году</a:t>
            </a:r>
            <a:endParaRPr lang="ru-RU" sz="2800" b="1" cap="all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5755005" y="692694"/>
            <a:ext cx="2665944" cy="1666215"/>
          </a:xfrm>
          <a:prstGeom prst="snip2DiagRect">
            <a:avLst/>
          </a:prstGeom>
          <a:noFill/>
          <a:ln w="57150">
            <a:solidFill>
              <a:srgbClr val="FFFF00"/>
            </a:solidFill>
          </a:ln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219893" y="692695"/>
            <a:ext cx="2499322" cy="1666215"/>
          </a:xfrm>
          <a:prstGeom prst="snip2DiagRect">
            <a:avLst/>
          </a:prstGeom>
          <a:noFill/>
          <a:ln w="57150">
            <a:solidFill>
              <a:srgbClr val="FFFF00"/>
            </a:solidFill>
          </a:ln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2987824" y="692696"/>
            <a:ext cx="2499322" cy="1666215"/>
          </a:xfrm>
          <a:prstGeom prst="snip2DiagRect">
            <a:avLst>
              <a:gd name="adj1" fmla="val 17984"/>
              <a:gd name="adj2" fmla="val 0"/>
            </a:avLst>
          </a:prstGeom>
          <a:noFill/>
          <a:ln w="57150">
            <a:solidFill>
              <a:srgbClr val="4CFA50"/>
            </a:solidFill>
          </a:ln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488502" y="3749675"/>
            <a:ext cx="2499322" cy="1805380"/>
          </a:xfrm>
          <a:prstGeom prst="snip2DiagRect">
            <a:avLst>
              <a:gd name="adj1" fmla="val 17539"/>
              <a:gd name="adj2" fmla="val 0"/>
            </a:avLst>
          </a:prstGeom>
          <a:noFill/>
          <a:ln w="57150">
            <a:solidFill>
              <a:srgbClr val="4CFA50"/>
            </a:solidFill>
          </a:ln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>
            <a:off x="4217987" y="-1966912"/>
            <a:ext cx="746125" cy="8604250"/>
          </a:xfrm>
          <a:prstGeom prst="round2SameRect">
            <a:avLst/>
          </a:prstGeom>
          <a:solidFill>
            <a:srgbClr val="00B0F0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 rot="5400000">
            <a:off x="3546475" y="-549275"/>
            <a:ext cx="2089150" cy="8604250"/>
          </a:xfrm>
          <a:prstGeom prst="round2SameRect">
            <a:avLst/>
          </a:prstGeom>
          <a:solidFill>
            <a:srgbClr val="92D050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2" name="Заголовок 1"/>
          <p:cNvSpPr>
            <a:spLocks noGrp="1"/>
          </p:cNvSpPr>
          <p:nvPr>
            <p:ph type="title"/>
          </p:nvPr>
        </p:nvSpPr>
        <p:spPr>
          <a:xfrm>
            <a:off x="250825" y="4762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Документы</a:t>
            </a:r>
          </a:p>
        </p:txBody>
      </p:sp>
      <p:sp>
        <p:nvSpPr>
          <p:cNvPr id="58373" name="Содержимое 2"/>
          <p:cNvSpPr>
            <a:spLocks noGrp="1"/>
          </p:cNvSpPr>
          <p:nvPr>
            <p:ph idx="1"/>
          </p:nvPr>
        </p:nvSpPr>
        <p:spPr>
          <a:xfrm>
            <a:off x="539750" y="1773238"/>
            <a:ext cx="8886825" cy="2982912"/>
          </a:xfrm>
        </p:spPr>
        <p:txBody>
          <a:bodyPr anchor="ctr" anchorCtr="1"/>
          <a:lstStyle/>
          <a:p>
            <a:pPr eaLnBrk="1" hangingPunct="1"/>
            <a:r>
              <a:rPr lang="ru-RU" altLang="ru-RU" sz="2400" dirty="0" smtClean="0"/>
              <a:t>копию свидетельства о рождении ребенка, копию  документа, удостоверяющего личность родителя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FF0000"/>
                </a:solidFill>
              </a:rPr>
              <a:t>свидетельство о регистрации ребенка по месту жительства</a:t>
            </a:r>
            <a:r>
              <a:rPr lang="ru-RU" altLang="ru-RU" sz="2400" dirty="0" smtClean="0">
                <a:solidFill>
                  <a:srgbClr val="FF0000"/>
                </a:solidFill>
              </a:rPr>
              <a:t> </a:t>
            </a:r>
            <a:r>
              <a:rPr lang="ru-RU" altLang="ru-RU" sz="2400" dirty="0" smtClean="0"/>
              <a:t>или по месту пребывания или документ, содержащий сведения о регистрации ребенка по месту жительства или по месту пребывания на закрепленной территории</a:t>
            </a:r>
            <a:endParaRPr lang="ru-RU" altLang="ru-RU" sz="2400" b="1" dirty="0" smtClean="0"/>
          </a:p>
        </p:txBody>
      </p:sp>
      <p:sp>
        <p:nvSpPr>
          <p:cNvPr id="583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7108BB-CC6A-479F-9CC3-2C50BDD2A476}" type="slidenum">
              <a:rPr lang="en-US" altLang="ru-RU">
                <a:solidFill>
                  <a:srgbClr val="898989"/>
                </a:solidFill>
              </a:rPr>
              <a:pPr/>
              <a:t>10</a:t>
            </a:fld>
            <a:endParaRPr lang="en-US" altLang="ru-RU">
              <a:solidFill>
                <a:srgbClr val="898989"/>
              </a:solidFill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>
            <a:off x="4025900" y="1854200"/>
            <a:ext cx="1165225" cy="8569325"/>
          </a:xfrm>
          <a:prstGeom prst="round2SameRect">
            <a:avLst/>
          </a:prstGeom>
          <a:solidFill>
            <a:srgbClr val="92D050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88925" y="4797425"/>
            <a:ext cx="8604250" cy="758825"/>
          </a:xfrm>
          <a:prstGeom prst="rect">
            <a:avLst/>
          </a:prstGeom>
          <a:solidFill>
            <a:srgbClr val="FFFF00"/>
          </a:solidFill>
        </p:spPr>
        <p:txBody>
          <a:bodyPr anchor="ctr" anchorCtr="1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ru-RU" altLang="ru-RU" sz="3000" b="1" u="sng" dirty="0" smtClean="0"/>
              <a:t>Не проживающие </a:t>
            </a:r>
            <a:r>
              <a:rPr lang="ru-RU" altLang="ru-RU" sz="3000" dirty="0" smtClean="0"/>
              <a:t>на закрепленной территории </a:t>
            </a:r>
            <a:r>
              <a:rPr lang="ru-RU" altLang="ru-RU" sz="3000" b="1" dirty="0" smtClean="0">
                <a:solidFill>
                  <a:srgbClr val="00B050"/>
                </a:solidFill>
              </a:rPr>
              <a:t>предоставляют</a:t>
            </a:r>
            <a:r>
              <a:rPr lang="ru-RU" altLang="ru-RU" sz="3000" dirty="0" smtClean="0">
                <a:solidFill>
                  <a:schemeClr val="tx2"/>
                </a:solidFill>
              </a:rPr>
              <a:t>: 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156687" name="Прямоугольник 2"/>
          <p:cNvSpPr>
            <a:spLocks noChangeArrowheads="1"/>
          </p:cNvSpPr>
          <p:nvPr/>
        </p:nvSpPr>
        <p:spPr bwMode="auto">
          <a:xfrm>
            <a:off x="939800" y="5775325"/>
            <a:ext cx="7953375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+mn-lt"/>
              </a:rPr>
              <a:t>копию свидетельства о рождении ребенка</a:t>
            </a:r>
            <a:r>
              <a:rPr lang="ru-RU" altLang="ru-RU" sz="2400" dirty="0"/>
              <a:t> , копию документа, удостоверяющего личность родителя</a:t>
            </a:r>
            <a:endParaRPr lang="ru-RU" altLang="ru-RU" sz="2400" dirty="0">
              <a:latin typeface="+mn-lt"/>
            </a:endParaRPr>
          </a:p>
        </p:txBody>
      </p:sp>
      <p:sp>
        <p:nvSpPr>
          <p:cNvPr id="58378" name="Содержимое 2"/>
          <p:cNvSpPr txBox="1">
            <a:spLocks/>
          </p:cNvSpPr>
          <p:nvPr/>
        </p:nvSpPr>
        <p:spPr bwMode="auto">
          <a:xfrm>
            <a:off x="282575" y="1125538"/>
            <a:ext cx="8604250" cy="777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ru-RU" altLang="ru-RU" sz="3000" b="1" u="sng">
                <a:latin typeface="Calibri" panose="020F0502020204030204" pitchFamily="34" charset="0"/>
              </a:rPr>
              <a:t>Проживающие </a:t>
            </a:r>
            <a:r>
              <a:rPr lang="ru-RU" altLang="ru-RU" sz="3000">
                <a:latin typeface="Calibri" panose="020F0502020204030204" pitchFamily="34" charset="0"/>
              </a:rPr>
              <a:t>на закрепленной территории </a:t>
            </a:r>
            <a:r>
              <a:rPr lang="ru-RU" altLang="ru-RU" sz="3000" b="1">
                <a:solidFill>
                  <a:srgbClr val="00B050"/>
                </a:solidFill>
                <a:latin typeface="Calibri" panose="020F0502020204030204" pitchFamily="34" charset="0"/>
              </a:rPr>
              <a:t>предоставляют</a:t>
            </a:r>
            <a:r>
              <a:rPr lang="ru-RU" altLang="ru-RU" sz="3000">
                <a:solidFill>
                  <a:schemeClr val="tx2"/>
                </a:solidFill>
                <a:latin typeface="Calibri" panose="020F0502020204030204" pitchFamily="34" charset="0"/>
              </a:rPr>
              <a:t>: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565150" y="116632"/>
            <a:ext cx="7886700" cy="1325563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Документы</a:t>
            </a: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037CC-47D4-4D1B-AEDB-7F5CDAE8D894}" type="slidenum">
              <a:rPr lang="en-US" altLang="ru-RU">
                <a:solidFill>
                  <a:srgbClr val="898989"/>
                </a:solidFill>
              </a:rPr>
              <a:pPr/>
              <a:t>11</a:t>
            </a:fld>
            <a:endParaRPr lang="en-US" altLang="ru-RU">
              <a:solidFill>
                <a:srgbClr val="89898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650" y="1557338"/>
            <a:ext cx="7505700" cy="180022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chemeClr val="tx1"/>
                </a:solidFill>
              </a:rPr>
              <a:t>Родители (законные представители) детей имеют право по своему усмотрению представлять другие документы </a:t>
            </a:r>
          </a:p>
          <a:p>
            <a:pPr algn="ctr" eaLnBrk="1" hangingPunct="1">
              <a:defRPr/>
            </a:pPr>
            <a:r>
              <a:rPr lang="ru-RU" sz="2600" b="1" dirty="0">
                <a:solidFill>
                  <a:schemeClr val="tx1"/>
                </a:solidFill>
              </a:rPr>
              <a:t>(в т.ч. медицинские)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650" y="3825875"/>
            <a:ext cx="7488238" cy="205105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rgbClr val="FF0000"/>
                </a:solidFill>
              </a:rPr>
              <a:t>Требование предоставления других документов </a:t>
            </a:r>
          </a:p>
          <a:p>
            <a:pPr algn="ctr" eaLnBrk="1" hangingPunct="1">
              <a:defRPr/>
            </a:pPr>
            <a:r>
              <a:rPr lang="ru-RU" sz="2600" b="1" dirty="0">
                <a:solidFill>
                  <a:srgbClr val="FF0000"/>
                </a:solidFill>
              </a:rPr>
              <a:t>в качестве основания для приема детей в школу </a:t>
            </a:r>
          </a:p>
          <a:p>
            <a:pPr algn="ctr" eaLnBrk="1" hangingPunct="1">
              <a:defRPr/>
            </a:pPr>
            <a:r>
              <a:rPr lang="ru-RU" sz="2600" b="1" u="sng" dirty="0">
                <a:solidFill>
                  <a:srgbClr val="FF0000"/>
                </a:solidFill>
              </a:rPr>
              <a:t>не допускается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 rot="5400000">
            <a:off x="7678737" y="2125663"/>
            <a:ext cx="1812925" cy="647700"/>
          </a:xfrm>
          <a:prstGeom prst="round2SameRect">
            <a:avLst/>
          </a:prstGeom>
          <a:solidFill>
            <a:srgbClr val="00B0F0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5400000">
            <a:off x="7667625" y="4419600"/>
            <a:ext cx="1835150" cy="647700"/>
          </a:xfrm>
          <a:prstGeom prst="round2SameRect">
            <a:avLst/>
          </a:prstGeom>
          <a:solidFill>
            <a:srgbClr val="FFC000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72337" cy="104457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Журнал регистрации  приема документов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8569325" cy="4895850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Дата,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время</a:t>
            </a:r>
            <a:r>
              <a:rPr lang="ru-RU" dirty="0" smtClean="0">
                <a:solidFill>
                  <a:schemeClr val="tx2"/>
                </a:solidFill>
              </a:rPr>
              <a:t>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Регистрационный номер,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Ф.И.О. ребенка,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Дата рождения,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Адрес регистрации / фактического проживания,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Ф.И.О. родителей, контактный телефон</a:t>
            </a:r>
            <a:r>
              <a:rPr lang="ru-RU" dirty="0" smtClean="0">
                <a:solidFill>
                  <a:schemeClr val="tx2"/>
                </a:solidFill>
              </a:rPr>
              <a:t>,  </a:t>
            </a:r>
            <a:r>
              <a:rPr lang="ru-RU" dirty="0" smtClean="0">
                <a:solidFill>
                  <a:srgbClr val="FF0000"/>
                </a:solidFill>
              </a:rPr>
              <a:t>е-</a:t>
            </a:r>
            <a:r>
              <a:rPr lang="en-US" dirty="0" smtClean="0">
                <a:solidFill>
                  <a:srgbClr val="FF0000"/>
                </a:solidFill>
              </a:rPr>
              <a:t>mail</a:t>
            </a:r>
            <a:r>
              <a:rPr lang="ru-RU" dirty="0" smtClean="0">
                <a:solidFill>
                  <a:schemeClr val="tx2"/>
                </a:solidFill>
              </a:rPr>
              <a:t>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Перечень принятых документов,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Ф.И.О. должность, подпись лица, принявшего документы,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Подпись родителей,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/>
              <a:t>П</a:t>
            </a:r>
            <a:r>
              <a:rPr lang="ru-RU" dirty="0" smtClean="0"/>
              <a:t>римечание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2A5144-9F34-4F22-B0B1-A5FE839215A5}" type="slidenum">
              <a:rPr lang="en-US" altLang="ru-RU">
                <a:solidFill>
                  <a:srgbClr val="898989"/>
                </a:solidFill>
              </a:rPr>
              <a:pPr/>
              <a:t>12</a:t>
            </a:fld>
            <a:endParaRPr lang="en-US" altLang="ru-RU">
              <a:solidFill>
                <a:srgbClr val="898989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651500" y="1557338"/>
            <a:ext cx="3514725" cy="1727200"/>
          </a:xfrm>
          <a:prstGeom prst="wedgeRoundRectCallout">
            <a:avLst>
              <a:gd name="adj1" fmla="val -45827"/>
              <a:gd name="adj2" fmla="val -956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Единый журнал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или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3 журнала!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1569116" y="116632"/>
            <a:ext cx="6562725" cy="735013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Зачисление</a:t>
            </a:r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6350" y="935038"/>
            <a:ext cx="9001125" cy="2540000"/>
          </a:xfrm>
          <a:solidFill>
            <a:schemeClr val="bg1"/>
          </a:solidFill>
        </p:spPr>
        <p:txBody>
          <a:bodyPr anchorCtr="1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Документы регистрируются в журнале приема заявлений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chemeClr val="tx2"/>
                </a:solidFill>
              </a:rPr>
              <a:t>После регистрации заявления </a:t>
            </a:r>
            <a:r>
              <a:rPr lang="ru-RU" altLang="ru-RU" sz="2400" b="1" u="sng" smtClean="0">
                <a:solidFill>
                  <a:srgbClr val="FF0000"/>
                </a:solidFill>
              </a:rPr>
              <a:t>выдается расписка</a:t>
            </a:r>
            <a:r>
              <a:rPr lang="ru-RU" altLang="ru-RU" sz="2400" b="1" smtClean="0">
                <a:solidFill>
                  <a:srgbClr val="FF0000"/>
                </a:solidFill>
              </a:rPr>
              <a:t> (типовая форма!) </a:t>
            </a:r>
            <a:r>
              <a:rPr lang="ru-RU" altLang="ru-RU" sz="2400" b="1" smtClean="0">
                <a:solidFill>
                  <a:schemeClr val="tx2"/>
                </a:solidFill>
              </a:rPr>
              <a:t>о получении документов, содержащая информацию: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2F67E3-4F9C-4ABD-89E6-326AA287250F}" type="slidenum">
              <a:rPr lang="en-US" altLang="ru-RU">
                <a:solidFill>
                  <a:srgbClr val="898989"/>
                </a:solidFill>
              </a:rPr>
              <a:pPr/>
              <a:t>13</a:t>
            </a:fld>
            <a:endParaRPr lang="en-US" altLang="ru-RU">
              <a:solidFill>
                <a:srgbClr val="898989"/>
              </a:solidFill>
            </a:endParaRPr>
          </a:p>
        </p:txBody>
      </p:sp>
      <p:pic>
        <p:nvPicPr>
          <p:cNvPr id="61445" name="Picture 7" descr="http://ichef-1.bbci.co.uk/news/1024/cpsprodpb/2FBF/production/_86732221_thinkstockphotos-17912271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4576763"/>
            <a:ext cx="2663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6" name="Прямоугольник 15"/>
          <p:cNvSpPr>
            <a:spLocks noChangeArrowheads="1"/>
          </p:cNvSpPr>
          <p:nvPr/>
        </p:nvSpPr>
        <p:spPr bwMode="auto">
          <a:xfrm>
            <a:off x="3125788" y="4437063"/>
            <a:ext cx="5767387" cy="11080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2200" dirty="0">
                <a:latin typeface="+mn-lt"/>
              </a:rPr>
              <a:t>Дата и номер расписки совпадают с датой и номером регистрации заявления заявителя в журнале регистрации!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627313" y="6075363"/>
            <a:ext cx="5329237" cy="766762"/>
          </a:xfrm>
          <a:prstGeom prst="wedgeRoundRectCallout">
            <a:avLst>
              <a:gd name="adj1" fmla="val 2263"/>
              <a:gd name="adj2" fmla="val -1265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Ссылка на единый журнал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или журнал личного приема!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913" y="2636838"/>
            <a:ext cx="7777162" cy="1800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1449" name="Прямоугольник 2"/>
          <p:cNvSpPr>
            <a:spLocks noChangeArrowheads="1"/>
          </p:cNvSpPr>
          <p:nvPr/>
        </p:nvSpPr>
        <p:spPr bwMode="auto">
          <a:xfrm>
            <a:off x="1450975" y="2708275"/>
            <a:ext cx="74136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о регистрационном номере заявления о приеме ребенка в школу</a:t>
            </a:r>
          </a:p>
        </p:txBody>
      </p:sp>
      <p:sp>
        <p:nvSpPr>
          <p:cNvPr id="61450" name="Прямоугольник 11"/>
          <p:cNvSpPr>
            <a:spLocks noChangeArrowheads="1"/>
          </p:cNvSpPr>
          <p:nvPr/>
        </p:nvSpPr>
        <p:spPr bwMode="auto">
          <a:xfrm>
            <a:off x="1450975" y="3271838"/>
            <a:ext cx="74136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о перечне представленных документов </a:t>
            </a:r>
          </a:p>
        </p:txBody>
      </p:sp>
      <p:sp>
        <p:nvSpPr>
          <p:cNvPr id="61451" name="Прямоугольник 2"/>
          <p:cNvSpPr>
            <a:spLocks noChangeArrowheads="1"/>
          </p:cNvSpPr>
          <p:nvPr/>
        </p:nvSpPr>
        <p:spPr bwMode="auto">
          <a:xfrm>
            <a:off x="1450975" y="3811588"/>
            <a:ext cx="7442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конкретные даты уведомления о зачислении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2413" y="2636912"/>
            <a:ext cx="8569325" cy="1692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6725" y="3016250"/>
            <a:ext cx="8677275" cy="1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b="1" dirty="0">
                <a:solidFill>
                  <a:schemeClr val="tx2"/>
                </a:solidFill>
              </a:rPr>
              <a:t>Приказы о приеме детей на обучение размещаются </a:t>
            </a:r>
            <a:r>
              <a:rPr lang="ru-RU" sz="2600" b="1" dirty="0">
                <a:solidFill>
                  <a:srgbClr val="FF0000"/>
                </a:solidFill>
              </a:rPr>
              <a:t>на информационном стенде </a:t>
            </a:r>
            <a:r>
              <a:rPr lang="ru-RU" sz="2600" b="1" dirty="0">
                <a:solidFill>
                  <a:schemeClr val="tx2"/>
                </a:solidFill>
              </a:rPr>
              <a:t>образовательной организации </a:t>
            </a:r>
            <a:r>
              <a:rPr lang="ru-RU" sz="2600" b="1" dirty="0">
                <a:solidFill>
                  <a:srgbClr val="FF0000"/>
                </a:solidFill>
              </a:rPr>
              <a:t>в день их издания</a:t>
            </a:r>
            <a:endParaRPr lang="ru-RU" sz="2600" dirty="0"/>
          </a:p>
        </p:txBody>
      </p:sp>
      <p:sp>
        <p:nvSpPr>
          <p:cNvPr id="62468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62725" cy="735013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Зачисление</a:t>
            </a:r>
          </a:p>
        </p:txBody>
      </p:sp>
      <p:sp>
        <p:nvSpPr>
          <p:cNvPr id="62469" name="Содержимое 2"/>
          <p:cNvSpPr>
            <a:spLocks noGrp="1"/>
          </p:cNvSpPr>
          <p:nvPr>
            <p:ph idx="1"/>
          </p:nvPr>
        </p:nvSpPr>
        <p:spPr>
          <a:xfrm>
            <a:off x="315848" y="1268760"/>
            <a:ext cx="8858250" cy="1116013"/>
          </a:xfrm>
        </p:spPr>
        <p:txBody>
          <a:bodyPr anchor="ctr" anchorCtr="1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600" b="1" dirty="0" smtClean="0"/>
              <a:t>Зачисление оформляется приказом руководителя образовательной организации в течение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 3 рабочих дней после </a:t>
            </a:r>
            <a:r>
              <a:rPr lang="ru-RU" altLang="ru-RU" sz="2600" dirty="0" smtClean="0">
                <a:solidFill>
                  <a:srgbClr val="FF0000"/>
                </a:solidFill>
              </a:rPr>
              <a:t>завершения приема заявлений</a:t>
            </a:r>
            <a:endParaRPr lang="ru-RU" altLang="ru-RU" sz="2600" dirty="0" smtClean="0">
              <a:solidFill>
                <a:schemeClr val="tx2"/>
              </a:solidFill>
            </a:endParaRPr>
          </a:p>
        </p:txBody>
      </p:sp>
      <p:sp>
        <p:nvSpPr>
          <p:cNvPr id="6247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92E27B-A418-4537-B7B3-5A4379EBFADB}" type="slidenum">
              <a:rPr lang="en-US" altLang="ru-RU">
                <a:solidFill>
                  <a:srgbClr val="898989"/>
                </a:solidFill>
              </a:rPr>
              <a:pPr/>
              <a:t>14</a:t>
            </a:fld>
            <a:endParaRPr lang="en-US" altLang="ru-RU">
              <a:solidFill>
                <a:srgbClr val="898989"/>
              </a:solidFill>
            </a:endParaRPr>
          </a:p>
        </p:txBody>
      </p:sp>
      <p:pic>
        <p:nvPicPr>
          <p:cNvPr id="62471" name="Picture 2" descr="http://www.newsn.ru/images/cms-image-000001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594225"/>
            <a:ext cx="2519387" cy="195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Прямоугольник 1"/>
          <p:cNvSpPr>
            <a:spLocks noChangeArrowheads="1"/>
          </p:cNvSpPr>
          <p:nvPr/>
        </p:nvSpPr>
        <p:spPr bwMode="auto">
          <a:xfrm>
            <a:off x="3419475" y="4811713"/>
            <a:ext cx="540067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rgbClr val="FF0000"/>
                </a:solidFill>
              </a:rPr>
              <a:t>Нарушение сроков приема документов является нарушением законодательства</a:t>
            </a:r>
            <a:endParaRPr lang="ru-RU" altLang="ru-RU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054894" y="548680"/>
            <a:ext cx="7056438" cy="938213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Собеседование, тестирование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322721" y="2060848"/>
            <a:ext cx="8281988" cy="1655564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система оценки образовательных результатов (возможностей) – стартовая диагностика </a:t>
            </a:r>
            <a:r>
              <a:rPr lang="ru-RU" altLang="ru-RU" dirty="0" smtClean="0">
                <a:solidFill>
                  <a:srgbClr val="0070C0"/>
                </a:solidFill>
              </a:rPr>
              <a:t>после зачисления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111136-8586-4FEA-8517-AED2B54AAAA8}" type="slidenum">
              <a:rPr lang="en-US" altLang="ru-RU">
                <a:solidFill>
                  <a:srgbClr val="898989"/>
                </a:solidFill>
              </a:rPr>
              <a:pPr/>
              <a:t>15</a:t>
            </a:fld>
            <a:endParaRPr lang="en-US" altLang="ru-RU">
              <a:solidFill>
                <a:srgbClr val="898989"/>
              </a:solidFill>
            </a:endParaRPr>
          </a:p>
        </p:txBody>
      </p:sp>
      <p:pic>
        <p:nvPicPr>
          <p:cNvPr id="63493" name="Picture 11" descr="http://mtdata.ru/u9/photo0376/20467134922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239814" cy="220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35063" y="404664"/>
            <a:ext cx="7451725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 случае отсутствия </a:t>
            </a:r>
            <a:b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свободных мест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62819" name="Содержимое 2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608512"/>
          </a:xfrm>
        </p:spPr>
        <p:txBody>
          <a:bodyPr/>
          <a:lstStyle/>
          <a:p>
            <a:pPr marL="514350" indent="-514350" algn="just" eaLnBrk="1" hangingPunct="1">
              <a:buFont typeface="Arial" charset="0"/>
              <a:buChar char="•"/>
              <a:defRPr/>
            </a:pPr>
            <a:r>
              <a:rPr lang="ru-RU" altLang="ru-RU" b="1" u="sng" dirty="0" smtClean="0">
                <a:solidFill>
                  <a:srgbClr val="FF0000"/>
                </a:solidFill>
              </a:rPr>
              <a:t>ОО обязана обеспечить прием заявления и документов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ru-RU" altLang="ru-RU" b="1" u="sng" dirty="0" smtClean="0">
              <a:solidFill>
                <a:srgbClr val="FF0000"/>
              </a:solidFill>
            </a:endParaRPr>
          </a:p>
          <a:p>
            <a:pPr marL="514350" indent="-514350" algn="just" eaLnBrk="1" hangingPunct="1">
              <a:buFont typeface="Arial" charset="0"/>
              <a:buChar char="•"/>
              <a:defRPr/>
            </a:pPr>
            <a:r>
              <a:rPr lang="ru-RU" altLang="ru-RU" dirty="0" smtClean="0"/>
              <a:t>на заявлении виза руководителя учреждения </a:t>
            </a:r>
            <a:r>
              <a:rPr lang="ru-RU" altLang="ru-RU" i="1" dirty="0" smtClean="0"/>
              <a:t>«Отказать по причине отсутствия свободных мест» , </a:t>
            </a:r>
            <a:r>
              <a:rPr lang="ru-RU" altLang="ru-RU" dirty="0" smtClean="0"/>
              <a:t>выдать письменный отказ</a:t>
            </a:r>
            <a:endParaRPr lang="ru-RU" altLang="ru-RU" i="1" dirty="0" smtClean="0"/>
          </a:p>
          <a:p>
            <a:pPr marL="514350" indent="-514350" algn="just" eaLnBrk="1" hangingPunct="1">
              <a:buFont typeface="Arial" charset="0"/>
              <a:buChar char="•"/>
              <a:defRPr/>
            </a:pPr>
            <a:r>
              <a:rPr lang="ru-RU" altLang="ru-RU" dirty="0" smtClean="0"/>
              <a:t>родителей направить</a:t>
            </a:r>
          </a:p>
          <a:p>
            <a:pPr marL="0" indent="536575" algn="just" eaLnBrk="1" hangingPunct="1">
              <a:buFont typeface="Arial" charset="0"/>
              <a:buNone/>
              <a:defRPr/>
            </a:pPr>
            <a:r>
              <a:rPr lang="ru-RU" altLang="ru-RU" dirty="0" smtClean="0"/>
              <a:t>в Управление образования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D8788E-7AF8-42DD-BDF1-EB83315F60E3}" type="slidenum">
              <a:rPr lang="en-US" altLang="ru-RU">
                <a:solidFill>
                  <a:srgbClr val="898989"/>
                </a:solidFill>
              </a:rPr>
              <a:pPr/>
              <a:t>16</a:t>
            </a:fld>
            <a:endParaRPr lang="en-US" altLang="ru-RU">
              <a:solidFill>
                <a:srgbClr val="898989"/>
              </a:solidFill>
            </a:endParaRPr>
          </a:p>
        </p:txBody>
      </p:sp>
      <p:pic>
        <p:nvPicPr>
          <p:cNvPr id="64517" name="Picture 9" descr="http://uslugu4u.ru/upload/iblock/c5e/zsgmyibfj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69156"/>
            <a:ext cx="2358604" cy="176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539553" y="223838"/>
            <a:ext cx="8424936" cy="972914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Процедуры при приеме </a:t>
            </a:r>
            <a:br>
              <a:rPr lang="ru-RU" altLang="ru-RU" sz="3600" b="1" dirty="0" smtClean="0">
                <a:solidFill>
                  <a:srgbClr val="C00000"/>
                </a:solidFill>
              </a:rPr>
            </a:br>
            <a:r>
              <a:rPr lang="ru-RU" altLang="ru-RU" sz="3600" b="1" dirty="0" smtClean="0">
                <a:solidFill>
                  <a:srgbClr val="C00000"/>
                </a:solidFill>
              </a:rPr>
              <a:t>документов от заявителей</a:t>
            </a:r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5183187"/>
          </a:xfrm>
          <a:solidFill>
            <a:schemeClr val="bg1"/>
          </a:solidFill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rgbClr val="FF0000"/>
                </a:solidFill>
              </a:rPr>
              <a:t>ОО </a:t>
            </a:r>
            <a:r>
              <a:rPr lang="ru-RU" altLang="ru-RU" sz="2400" u="sng" smtClean="0">
                <a:solidFill>
                  <a:srgbClr val="FF0000"/>
                </a:solidFill>
              </a:rPr>
              <a:t>обязана ознакомить родителей</a:t>
            </a:r>
            <a:r>
              <a:rPr lang="ru-RU" altLang="ru-RU" sz="2400" smtClean="0">
                <a:solidFill>
                  <a:schemeClr val="tx2"/>
                </a:solidFill>
              </a:rPr>
              <a:t> </a:t>
            </a:r>
            <a:r>
              <a:rPr lang="ru-RU" altLang="ru-RU" sz="2400" smtClean="0"/>
              <a:t>со своим уставом,  лицензией, свидетельством о государственной аккредитации, образовательными программами и другими документами, регламентирующими организацию и осуществление образовательной деятельности, права и обязанности обучающихся.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rgbClr val="FF0000"/>
                </a:solidFill>
              </a:rPr>
              <a:t>Факт ознакомления родителей фиксируется </a:t>
            </a:r>
            <a:r>
              <a:rPr lang="ru-RU" altLang="ru-RU" sz="2400" smtClean="0"/>
              <a:t>в заявлении о приеме и заверяется</a:t>
            </a:r>
            <a:r>
              <a:rPr lang="ru-RU" altLang="ru-RU" sz="2400" smtClean="0">
                <a:solidFill>
                  <a:schemeClr val="tx2"/>
                </a:solidFill>
              </a:rPr>
              <a:t> </a:t>
            </a:r>
            <a:r>
              <a:rPr lang="ru-RU" altLang="ru-RU" sz="2400" smtClean="0">
                <a:solidFill>
                  <a:srgbClr val="FF0000"/>
                </a:solidFill>
              </a:rPr>
              <a:t>личной подписью</a:t>
            </a:r>
            <a:r>
              <a:rPr lang="ru-RU" altLang="ru-RU" sz="2400" smtClean="0">
                <a:solidFill>
                  <a:schemeClr val="tx2"/>
                </a:solidFill>
              </a:rPr>
              <a:t> </a:t>
            </a:r>
            <a:r>
              <a:rPr lang="ru-RU" altLang="ru-RU" sz="2400" smtClean="0"/>
              <a:t>родителей ребенка.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Подписью родителей фиксируется </a:t>
            </a:r>
            <a:r>
              <a:rPr lang="ru-RU" altLang="ru-RU" sz="2400" smtClean="0">
                <a:solidFill>
                  <a:srgbClr val="FF0000"/>
                </a:solidFill>
              </a:rPr>
              <a:t>согласие на обработку их персональных данных</a:t>
            </a:r>
            <a:r>
              <a:rPr lang="ru-RU" altLang="ru-RU" sz="2400" smtClean="0">
                <a:solidFill>
                  <a:schemeClr val="tx2"/>
                </a:solidFill>
              </a:rPr>
              <a:t> </a:t>
            </a:r>
            <a:r>
              <a:rPr lang="ru-RU" altLang="ru-RU" sz="2400" smtClean="0"/>
              <a:t>и персональных данных ребенка в порядке, установленном законодательством РФ.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Выбор родителями родного языка – </a:t>
            </a:r>
            <a:r>
              <a:rPr lang="ru-RU" altLang="ru-RU" sz="2400" smtClean="0">
                <a:solidFill>
                  <a:srgbClr val="FF0000"/>
                </a:solidFill>
              </a:rPr>
              <a:t>собственноручное</a:t>
            </a:r>
            <a:r>
              <a:rPr lang="ru-RU" altLang="ru-RU" sz="2400" smtClean="0"/>
              <a:t> его написание.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85A100-9363-42EC-BAB9-4BC0A96A9FA7}" type="slidenum">
              <a:rPr lang="en-US" altLang="ru-RU">
                <a:solidFill>
                  <a:srgbClr val="898989"/>
                </a:solidFill>
              </a:rPr>
              <a:pPr/>
              <a:t>17</a:t>
            </a:fld>
            <a:endParaRPr lang="en-US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1115617" y="115888"/>
            <a:ext cx="7272808" cy="6477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Льготные категории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870031"/>
              </p:ext>
            </p:extLst>
          </p:nvPr>
        </p:nvGraphicFramePr>
        <p:xfrm>
          <a:off x="179388" y="941388"/>
          <a:ext cx="8785225" cy="5729287"/>
        </p:xfrm>
        <a:graphic>
          <a:graphicData uri="http://schemas.openxmlformats.org/drawingml/2006/table">
            <a:tbl>
              <a:tblPr/>
              <a:tblGrid>
                <a:gridCol w="2338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7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207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Внеочередное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право приема в учреждение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с интернатом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имеют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Дети прокуроров</a:t>
                      </a:r>
                    </a:p>
                  </a:txBody>
                  <a:tcPr marL="36001" marR="36001" marT="35998" marB="35998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Дети судей</a:t>
                      </a:r>
                    </a:p>
                  </a:txBody>
                  <a:tcPr marL="36001" marR="36001" marT="35998" marB="35998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Дети сотрудников Следственного комитета РФ</a:t>
                      </a:r>
                    </a:p>
                  </a:txBody>
                  <a:tcPr marL="36001" marR="36001" marT="35998" marB="35998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214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Первоочередное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право приема в учреждения имеют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Дети военнослужащих по месту жительства их семей, а также дети граждан, уволенных с военной службы</a:t>
                      </a:r>
                    </a:p>
                  </a:txBody>
                  <a:tcPr marL="36001" marR="36001" marT="35998" marB="35998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2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Дети сотрудника полиции или дети, находящиеся (находившиеся) на иждивении сотрудника полиции, гражданина РФ</a:t>
                      </a:r>
                    </a:p>
                  </a:txBody>
                  <a:tcPr marL="36001" marR="36001" marT="35998" marB="35998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2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Дети сотрудников органов внутренних дел, не являющихся сотрудниками полиции</a:t>
                      </a:r>
                    </a:p>
                  </a:txBody>
                  <a:tcPr marL="36001" marR="36001" marT="35998" marB="35998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92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Дети, сотрудников (или уволенных со службы), имеющих специальные звания и проходящих службу в учреждениях и органах уголовно-исполнительной системы, федеральной противопожарной службе Государственной противопожарной службы и таможенных органах РФ</a:t>
                      </a:r>
                    </a:p>
                  </a:txBody>
                  <a:tcPr marL="36001" marR="36001" marT="35998" marB="35998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65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DDBC38-D9E3-4AE8-BC27-9432020C0EE6}" type="slidenum">
              <a:rPr lang="en-US" altLang="ru-RU">
                <a:solidFill>
                  <a:srgbClr val="898989"/>
                </a:solidFill>
              </a:rPr>
              <a:pPr/>
              <a:t>18</a:t>
            </a:fld>
            <a:endParaRPr lang="en-US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32848" cy="6477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Льготные категории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9760"/>
              </p:ext>
            </p:extLst>
          </p:nvPr>
        </p:nvGraphicFramePr>
        <p:xfrm>
          <a:off x="611188" y="1773238"/>
          <a:ext cx="8075612" cy="4319587"/>
        </p:xfrm>
        <a:graphic>
          <a:graphicData uri="http://schemas.openxmlformats.org/drawingml/2006/table">
            <a:tbl>
              <a:tblPr/>
              <a:tblGrid>
                <a:gridCol w="2869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63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19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Преимущественное </a:t>
                      </a:r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 приема в учреждения  имеют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708" marB="45708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1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1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Проживающие в одной семье и      имеющие общее место жительства </a:t>
                      </a:r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имеют право преимущественного приема на обучение по основным общеобразовательным программам дошкольного образования и начального общего образования в государственные и муниципальные образовательные организации, в которых обучаются их братья и (или) сестры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372" marR="39372" marT="64733" marB="64733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75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DD20F1-3663-4226-8BF2-C0689A69DC4D}" type="slidenum">
              <a:rPr lang="en-US" altLang="ru-RU">
                <a:solidFill>
                  <a:srgbClr val="898989"/>
                </a:solidFill>
              </a:rPr>
              <a:pPr/>
              <a:t>19</a:t>
            </a:fld>
            <a:endParaRPr lang="en-US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052513" y="116632"/>
            <a:ext cx="7129463" cy="8509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Основные  документы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69876" y="1268413"/>
            <a:ext cx="8694738" cy="5453062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600" dirty="0" smtClean="0"/>
              <a:t>Федеральный закон от 29 декабря 2012 г. №273-ФЗ «</a:t>
            </a:r>
            <a:r>
              <a:rPr lang="ru-RU" sz="2600" dirty="0"/>
              <a:t>Об образовании в Российской Федерации</a:t>
            </a:r>
            <a:r>
              <a:rPr lang="ru-RU" sz="2600" dirty="0" smtClean="0"/>
              <a:t>»;</a:t>
            </a:r>
          </a:p>
          <a:p>
            <a:r>
              <a:rPr lang="ru-RU" sz="2800" dirty="0"/>
              <a:t>Федеральный закон "О внесении изменений в статью 54 Семейного кодекса Российской Федерации и статью 67 Федерального закона "Об образовании в Российской Федерации" от 02.12.2019 N </a:t>
            </a:r>
            <a:r>
              <a:rPr lang="ru-RU" sz="2800" dirty="0" smtClean="0"/>
              <a:t>411-ФЗ4; </a:t>
            </a:r>
            <a:r>
              <a:rPr lang="ru-RU" sz="2800" dirty="0"/>
              <a:t> </a:t>
            </a:r>
            <a:endParaRPr lang="ru-RU" altLang="ru-RU" sz="26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600" dirty="0" smtClean="0"/>
              <a:t>Приказ Министерства просвещения РФ от 02.09.2020 г. №458 «Об утверждении Порядка приема граждан на обучение по образовательным программам начального общего, основного общего и среднего общего образования»;</a:t>
            </a:r>
          </a:p>
          <a:p>
            <a:pPr>
              <a:defRPr/>
            </a:pPr>
            <a:r>
              <a:rPr lang="ru-RU" sz="2600" dirty="0" smtClean="0"/>
              <a:t>Приказ Управления образования № 133 от 25.02.2021 г. «</a:t>
            </a:r>
            <a:r>
              <a:rPr lang="ru-RU" sz="2600" dirty="0"/>
              <a:t>О закреплении общеобразовательных </a:t>
            </a:r>
            <a:r>
              <a:rPr lang="ru-RU" sz="2600" dirty="0" smtClean="0"/>
              <a:t>организаций </a:t>
            </a:r>
            <a:r>
              <a:rPr lang="ru-RU" sz="2600" dirty="0"/>
              <a:t>за </a:t>
            </a:r>
            <a:r>
              <a:rPr lang="ru-RU" sz="2600" dirty="0" smtClean="0"/>
              <a:t>определенными </a:t>
            </a:r>
            <a:r>
              <a:rPr lang="ru-RU" sz="2600" dirty="0"/>
              <a:t>территориями </a:t>
            </a:r>
            <a:r>
              <a:rPr lang="ru-RU" sz="2600" dirty="0" smtClean="0"/>
              <a:t>Ростовского муниципального района»;</a:t>
            </a:r>
            <a:endParaRPr lang="ru-RU" sz="26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FF0000"/>
                </a:solidFill>
              </a:rPr>
              <a:t>Правила приема ОО.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6088B-5EE9-4838-98B3-1BB0F9CA855A}" type="slidenum">
              <a:rPr lang="en-US" altLang="ru-RU">
                <a:solidFill>
                  <a:srgbClr val="898989"/>
                </a:solidFill>
              </a:rPr>
              <a:pPr/>
              <a:t>2</a:t>
            </a:fld>
            <a:endParaRPr lang="en-US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Преимущественное право приема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 правилах приема ОО должен быть предусмотрен документ, </a:t>
            </a:r>
            <a:r>
              <a:rPr lang="ru-RU" dirty="0" smtClean="0"/>
              <a:t>подтверждающий факт проживания детей (братьев и сестер) в одной семье и  их общее место жительства.</a:t>
            </a:r>
          </a:p>
          <a:p>
            <a:endParaRPr lang="ru-RU" dirty="0" smtClean="0"/>
          </a:p>
          <a:p>
            <a:r>
              <a:rPr lang="ru-RU" dirty="0"/>
              <a:t>Заявление в школу можно подавать независимо от того, относится школа к закрепленной территории или нет.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579A-58C1-409F-9714-4CC2F3F8CA91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04782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Подтверждение льготной категории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752528"/>
          </a:xfrm>
        </p:spPr>
        <p:txBody>
          <a:bodyPr/>
          <a:lstStyle/>
          <a:p>
            <a:r>
              <a:rPr lang="ru-RU" sz="2800" dirty="0" smtClean="0"/>
              <a:t>При </a:t>
            </a:r>
            <a:r>
              <a:rPr lang="ru-RU" sz="2800" dirty="0"/>
              <a:t>наличии льготы ее необходимо подтвердить соответствующим документом (справка с места работы, копии документов о регистрации по месту пребывания или месту жительства всех членов семей, выписка из домовой книги и др.). </a:t>
            </a:r>
            <a:endParaRPr lang="ru-RU" sz="2800" dirty="0" smtClean="0"/>
          </a:p>
          <a:p>
            <a:r>
              <a:rPr lang="ru-RU" sz="2800" dirty="0"/>
              <a:t>воспользоваться </a:t>
            </a:r>
            <a:r>
              <a:rPr lang="ru-RU" sz="2800" dirty="0" smtClean="0"/>
              <a:t>льготой первоочередного приема можно только </a:t>
            </a:r>
            <a:r>
              <a:rPr lang="ru-RU" sz="2800" dirty="0"/>
              <a:t>при поступлении в ту школу, которая относится к закрепленной территории по месту жительства ребенка.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579A-58C1-409F-9714-4CC2F3F8CA91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23659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Порядок зачисления </a:t>
            </a:r>
            <a:r>
              <a:rPr lang="ru-RU" sz="2800" b="1" dirty="0">
                <a:solidFill>
                  <a:srgbClr val="C00000"/>
                </a:solidFill>
              </a:rPr>
              <a:t>детей с внеочередным, первоочередным и преимущественным правом </a:t>
            </a:r>
            <a:r>
              <a:rPr lang="ru-RU" sz="2800" b="1" dirty="0" smtClean="0">
                <a:solidFill>
                  <a:srgbClr val="C00000"/>
                </a:solidFill>
              </a:rPr>
              <a:t>приема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338886"/>
          </a:xfrm>
        </p:spPr>
        <p:txBody>
          <a:bodyPr/>
          <a:lstStyle/>
          <a:p>
            <a:r>
              <a:rPr lang="ru-RU" sz="2400" dirty="0"/>
              <a:t>В первую очередь, зачисляют детей, которые имеют внеочередное право приема в 1 класс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Далее – детей с первоочередным </a:t>
            </a:r>
            <a:r>
              <a:rPr lang="ru-RU" sz="2400" dirty="0" smtClean="0"/>
              <a:t>правом. </a:t>
            </a:r>
          </a:p>
          <a:p>
            <a:r>
              <a:rPr lang="ru-RU" sz="2400" dirty="0" smtClean="0"/>
              <a:t>Затем </a:t>
            </a:r>
            <a:r>
              <a:rPr lang="ru-RU" sz="2400" dirty="0"/>
              <a:t>– детей с преимущественным правом приема в 1 класс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После зачисления всех льготных категорий, зачислят детей, подавших заявления по закрепленной территории в порядке очереди по времени </a:t>
            </a:r>
            <a:r>
              <a:rPr lang="ru-RU" sz="2400" dirty="0" smtClean="0"/>
              <a:t>подачи.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579A-58C1-409F-9714-4CC2F3F8CA91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203024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64896" cy="563562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Если заявление пришло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 через ЕПГУ</a:t>
            </a:r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60036E-061E-4113-80C4-C59DA7C75520}" type="slidenum">
              <a:rPr lang="en-US" altLang="ru-RU">
                <a:solidFill>
                  <a:srgbClr val="898989"/>
                </a:solidFill>
              </a:rPr>
              <a:pPr/>
              <a:t>23</a:t>
            </a:fld>
            <a:endParaRPr lang="en-US" altLang="ru-RU">
              <a:solidFill>
                <a:srgbClr val="89898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82024"/>
              </p:ext>
            </p:extLst>
          </p:nvPr>
        </p:nvGraphicFramePr>
        <p:xfrm>
          <a:off x="265113" y="1055688"/>
          <a:ext cx="8723312" cy="5818218"/>
        </p:xfrm>
        <a:graphic>
          <a:graphicData uri="http://schemas.openxmlformats.org/drawingml/2006/table">
            <a:tbl>
              <a:tblPr firstRow="1" firstCol="1" bandRow="1" bandCol="1">
                <a:tableStyleId>{46F890A9-2807-4EBB-B81D-B2AA78EC7F39}</a:tableStyleId>
              </a:tblPr>
              <a:tblGrid>
                <a:gridCol w="5847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59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663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Мероприятие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Сроки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885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Сотрудник образовательной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 организации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  на адрес электронной почты заявителя высылает уведомление с подтверждением регистрации заявления, содержащее дату и время, когда заявителю необходимо явиться в образовательное учреждение с  пакетом всех необходимых документов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В течение рабочего дня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7191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Заявитель приходит с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 пакетом документов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679" marB="456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Сроки прихода в 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 школу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указываются в уведомлении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5504">
                <a:tc gridSpan="2"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dirty="0" smtClean="0"/>
                        <a:t>Временем подачи пользователем заявления на услугу с ЕПГУ следует считать </a:t>
                      </a:r>
                      <a:r>
                        <a:rPr lang="ru-RU" altLang="ru-RU" sz="2000" b="1" dirty="0" smtClean="0">
                          <a:solidFill>
                            <a:srgbClr val="FF0000"/>
                          </a:solidFill>
                        </a:rPr>
                        <a:t>время, указанное в тексте соответствующего задания</a:t>
                      </a:r>
                      <a:r>
                        <a:rPr lang="ru-RU" altLang="ru-RU" sz="2000" b="1" dirty="0" smtClean="0"/>
                        <a:t>, сформированного АСИОУ</a:t>
                      </a:r>
                      <a:endParaRPr lang="ru-RU" altLang="ru-RU" sz="2000" dirty="0" smtClean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679" marB="456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Время начала записи через ЕСГУ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Департамент образования согласовал с Министерством цифрового развития и массовых коммуникаций РФ и ПАО  «Ростелеком» </a:t>
            </a:r>
            <a:r>
              <a:rPr lang="ru-RU" dirty="0"/>
              <a:t>е</a:t>
            </a:r>
            <a:r>
              <a:rPr lang="ru-RU" dirty="0" smtClean="0"/>
              <a:t>диное для всех общеобразовательных организаций области время начала приема заявлений через ЕПГУ – </a:t>
            </a:r>
            <a:r>
              <a:rPr lang="ru-RU" b="1" dirty="0" smtClean="0">
                <a:solidFill>
                  <a:srgbClr val="0070C0"/>
                </a:solidFill>
              </a:rPr>
              <a:t>11 часов 30 минут </a:t>
            </a:r>
            <a:r>
              <a:rPr lang="ru-RU" dirty="0" smtClean="0"/>
              <a:t>1 апреля.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579A-58C1-409F-9714-4CC2F3F8CA91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97832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Заголовок 1"/>
          <p:cNvSpPr>
            <a:spLocks noGrp="1"/>
          </p:cNvSpPr>
          <p:nvPr>
            <p:ph type="title"/>
          </p:nvPr>
        </p:nvSpPr>
        <p:spPr>
          <a:xfrm>
            <a:off x="2124075" y="260350"/>
            <a:ext cx="5760293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C00000"/>
                </a:solidFill>
              </a:rPr>
              <a:t>Приказы  ОО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569325" cy="566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5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168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8644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solidFill>
                            <a:schemeClr val="tx1"/>
                          </a:solidFill>
                        </a:rPr>
                        <a:t>Наимено-вание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 приказа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10" marB="4571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Срок издания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10" marB="4571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Примерная </a:t>
                      </a:r>
                    </a:p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формулировка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10" marB="4571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0319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Приказ о зачислении в первый класс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10" marB="4571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В течение 3 дней после завершения приема заявлений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10" marB="4571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u="sng" dirty="0" smtClean="0">
                          <a:solidFill>
                            <a:schemeClr val="tx1"/>
                          </a:solidFill>
                        </a:rPr>
                        <a:t>Преамбула: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 В соответствии с приказом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Мин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</a:rPr>
                        <a:t>прос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РФ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02.09.2020   № 458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 утверждении Порядка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ea typeface="+mn-ea"/>
                          <a:cs typeface="+mn-cs"/>
                        </a:rPr>
                        <a:t>приема граждан на обучение по образовательным программам начального общего, основного общего и среднего общего образования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r>
                        <a:rPr lang="ru-RU" sz="2200" u="sng" baseline="0" dirty="0" smtClean="0"/>
                        <a:t>Текст: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baseline="0" dirty="0" smtClean="0">
                          <a:solidFill>
                            <a:srgbClr val="FF0000"/>
                          </a:solidFill>
                        </a:rPr>
                        <a:t>зачислить в первый класс с 01.09.2021г.</a:t>
                      </a:r>
                    </a:p>
                    <a:p>
                      <a:r>
                        <a:rPr lang="ru-RU" sz="2200" u="sng" baseline="0" dirty="0" smtClean="0"/>
                        <a:t>Основание: </a:t>
                      </a:r>
                      <a:r>
                        <a:rPr lang="ru-RU" sz="2200" baseline="0" dirty="0" smtClean="0"/>
                        <a:t>заявление заявителя (от «___»_______ 2021 № _____)</a:t>
                      </a:r>
                      <a:endParaRPr lang="ru-RU" sz="2200" dirty="0"/>
                    </a:p>
                  </a:txBody>
                  <a:tcPr marL="91446" marR="91446" marT="45710" marB="4571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067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50E3D1-427D-4C6C-9F42-0AA0F8B24968}" type="slidenum">
              <a:rPr lang="en-US" altLang="ru-RU">
                <a:solidFill>
                  <a:srgbClr val="898989"/>
                </a:solidFill>
              </a:rPr>
              <a:pPr/>
              <a:t>25</a:t>
            </a:fld>
            <a:endParaRPr lang="en-US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6696471" cy="72072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Приказы  ОО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8496300" cy="566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3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71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8692"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</a:rPr>
                        <a:t>Наимено-вание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приказа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6" marB="45706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Срок издания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6" marB="45706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Примерная 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Формулировка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6" marB="45706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027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Приказ о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формиро-вании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классов-комплек-тов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6" marB="45706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До 31 августа 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06" marB="45706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solidFill>
                            <a:schemeClr val="tx1"/>
                          </a:solidFill>
                        </a:rPr>
                        <a:t>Преамбула: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 соответствии с приказом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Мин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</a:rPr>
                        <a:t>прос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РФ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02.09.2020   № 458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 «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 утверждении Порядка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a typeface="+mn-ea"/>
                          <a:cs typeface="+mn-cs"/>
                        </a:rPr>
                        <a:t>приема граждан на обучение по образовательным программам начального общего, основного общего и среднего общего образования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r>
                        <a:rPr lang="ru-RU" sz="2400" u="sng" baseline="0" dirty="0" smtClean="0">
                          <a:solidFill>
                            <a:schemeClr val="tx1"/>
                          </a:solidFill>
                        </a:rPr>
                        <a:t>Текст:  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</a:rPr>
                        <a:t>сформировать следующие классы-комплекты: 1а, 1б и т.д.</a:t>
                      </a:r>
                    </a:p>
                    <a:p>
                      <a:r>
                        <a:rPr lang="ru-RU" sz="2400" u="sng" baseline="0" dirty="0" smtClean="0">
                          <a:solidFill>
                            <a:schemeClr val="tx1"/>
                          </a:solidFill>
                        </a:rPr>
                        <a:t>Основание: 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приказы о зачислении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6" marB="45706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029450" cy="11430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Критерии зачисления ребенка в 1 класс</a:t>
            </a:r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CE0D11-1643-4851-9CE7-2FA2C625FEC0}" type="slidenum">
              <a:rPr lang="en-US" altLang="ru-RU">
                <a:solidFill>
                  <a:srgbClr val="898989"/>
                </a:solidFill>
              </a:rPr>
              <a:pPr/>
              <a:t>27</a:t>
            </a:fld>
            <a:endParaRPr lang="en-US" altLang="ru-RU">
              <a:solidFill>
                <a:srgbClr val="898989"/>
              </a:solidFill>
            </a:endParaRPr>
          </a:p>
        </p:txBody>
      </p:sp>
      <p:sp>
        <p:nvSpPr>
          <p:cNvPr id="8" name="Прямоугольник 2"/>
          <p:cNvSpPr/>
          <p:nvPr/>
        </p:nvSpPr>
        <p:spPr>
          <a:xfrm>
            <a:off x="1770063" y="1781175"/>
            <a:ext cx="833437" cy="814388"/>
          </a:xfrm>
          <a:custGeom>
            <a:avLst/>
            <a:gdLst>
              <a:gd name="connsiteX0" fmla="*/ 0 w 851772"/>
              <a:gd name="connsiteY0" fmla="*/ 0 h 504056"/>
              <a:gd name="connsiteX1" fmla="*/ 851772 w 851772"/>
              <a:gd name="connsiteY1" fmla="*/ 0 h 504056"/>
              <a:gd name="connsiteX2" fmla="*/ 851772 w 851772"/>
              <a:gd name="connsiteY2" fmla="*/ 504056 h 504056"/>
              <a:gd name="connsiteX3" fmla="*/ 0 w 851772"/>
              <a:gd name="connsiteY3" fmla="*/ 504056 h 504056"/>
              <a:gd name="connsiteX4" fmla="*/ 0 w 851772"/>
              <a:gd name="connsiteY4" fmla="*/ 0 h 504056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0 w 851772"/>
              <a:gd name="connsiteY3" fmla="*/ 678228 h 678228"/>
              <a:gd name="connsiteX4" fmla="*/ 0 w 851772"/>
              <a:gd name="connsiteY4" fmla="*/ 174172 h 678228"/>
              <a:gd name="connsiteX0" fmla="*/ 0 w 851772"/>
              <a:gd name="connsiteY0" fmla="*/ 174172 h 774022"/>
              <a:gd name="connsiteX1" fmla="*/ 851772 w 851772"/>
              <a:gd name="connsiteY1" fmla="*/ 0 h 774022"/>
              <a:gd name="connsiteX2" fmla="*/ 851772 w 851772"/>
              <a:gd name="connsiteY2" fmla="*/ 678228 h 774022"/>
              <a:gd name="connsiteX3" fmla="*/ 130628 w 851772"/>
              <a:gd name="connsiteY3" fmla="*/ 774022 h 774022"/>
              <a:gd name="connsiteX4" fmla="*/ 0 w 851772"/>
              <a:gd name="connsiteY4" fmla="*/ 174172 h 774022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156753 w 851772"/>
              <a:gd name="connsiteY3" fmla="*/ 660811 h 678228"/>
              <a:gd name="connsiteX4" fmla="*/ 0 w 851772"/>
              <a:gd name="connsiteY4" fmla="*/ 174172 h 678228"/>
              <a:gd name="connsiteX0" fmla="*/ 0 w 851772"/>
              <a:gd name="connsiteY0" fmla="*/ 174172 h 704353"/>
              <a:gd name="connsiteX1" fmla="*/ 851772 w 851772"/>
              <a:gd name="connsiteY1" fmla="*/ 0 h 704353"/>
              <a:gd name="connsiteX2" fmla="*/ 851772 w 851772"/>
              <a:gd name="connsiteY2" fmla="*/ 678228 h 704353"/>
              <a:gd name="connsiteX3" fmla="*/ 156753 w 851772"/>
              <a:gd name="connsiteY3" fmla="*/ 704353 h 704353"/>
              <a:gd name="connsiteX4" fmla="*/ 0 w 851772"/>
              <a:gd name="connsiteY4" fmla="*/ 174172 h 704353"/>
              <a:gd name="connsiteX0" fmla="*/ 0 w 851772"/>
              <a:gd name="connsiteY0" fmla="*/ 174172 h 695645"/>
              <a:gd name="connsiteX1" fmla="*/ 851772 w 851772"/>
              <a:gd name="connsiteY1" fmla="*/ 0 h 695645"/>
              <a:gd name="connsiteX2" fmla="*/ 851772 w 851772"/>
              <a:gd name="connsiteY2" fmla="*/ 678228 h 695645"/>
              <a:gd name="connsiteX3" fmla="*/ 148044 w 851772"/>
              <a:gd name="connsiteY3" fmla="*/ 695645 h 695645"/>
              <a:gd name="connsiteX4" fmla="*/ 0 w 851772"/>
              <a:gd name="connsiteY4" fmla="*/ 174172 h 695645"/>
              <a:gd name="connsiteX0" fmla="*/ 0 w 834354"/>
              <a:gd name="connsiteY0" fmla="*/ 263383 h 695645"/>
              <a:gd name="connsiteX1" fmla="*/ 834354 w 834354"/>
              <a:gd name="connsiteY1" fmla="*/ 0 h 695645"/>
              <a:gd name="connsiteX2" fmla="*/ 834354 w 834354"/>
              <a:gd name="connsiteY2" fmla="*/ 678228 h 695645"/>
              <a:gd name="connsiteX3" fmla="*/ 130626 w 834354"/>
              <a:gd name="connsiteY3" fmla="*/ 695645 h 695645"/>
              <a:gd name="connsiteX4" fmla="*/ 0 w 834354"/>
              <a:gd name="connsiteY4" fmla="*/ 263383 h 6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54" h="695645">
                <a:moveTo>
                  <a:pt x="0" y="263383"/>
                </a:moveTo>
                <a:lnTo>
                  <a:pt x="834354" y="0"/>
                </a:lnTo>
                <a:lnTo>
                  <a:pt x="834354" y="678228"/>
                </a:lnTo>
                <a:lnTo>
                  <a:pt x="130626" y="695645"/>
                </a:lnTo>
                <a:lnTo>
                  <a:pt x="0" y="26338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>
              <a:solidFill>
                <a:prstClr val="white"/>
              </a:solidFill>
            </a:endParaRPr>
          </a:p>
        </p:txBody>
      </p:sp>
      <p:sp>
        <p:nvSpPr>
          <p:cNvPr id="9" name="Трапеция 10"/>
          <p:cNvSpPr/>
          <p:nvPr/>
        </p:nvSpPr>
        <p:spPr>
          <a:xfrm flipV="1">
            <a:off x="1797050" y="2084388"/>
            <a:ext cx="6834188" cy="576262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0793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0793" y="0"/>
                </a:lnTo>
                <a:lnTo>
                  <a:pt x="4524180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710" name="Прямоугольник 9"/>
          <p:cNvSpPr>
            <a:spLocks noChangeArrowheads="1"/>
          </p:cNvSpPr>
          <p:nvPr/>
        </p:nvSpPr>
        <p:spPr bwMode="auto">
          <a:xfrm>
            <a:off x="2212975" y="2125663"/>
            <a:ext cx="6745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своевременность подачи заявления</a:t>
            </a:r>
          </a:p>
        </p:txBody>
      </p:sp>
      <p:sp>
        <p:nvSpPr>
          <p:cNvPr id="11" name="Прямоугольник 2"/>
          <p:cNvSpPr/>
          <p:nvPr/>
        </p:nvSpPr>
        <p:spPr>
          <a:xfrm>
            <a:off x="1770063" y="3071813"/>
            <a:ext cx="835025" cy="814387"/>
          </a:xfrm>
          <a:custGeom>
            <a:avLst/>
            <a:gdLst>
              <a:gd name="connsiteX0" fmla="*/ 0 w 851772"/>
              <a:gd name="connsiteY0" fmla="*/ 0 h 504056"/>
              <a:gd name="connsiteX1" fmla="*/ 851772 w 851772"/>
              <a:gd name="connsiteY1" fmla="*/ 0 h 504056"/>
              <a:gd name="connsiteX2" fmla="*/ 851772 w 851772"/>
              <a:gd name="connsiteY2" fmla="*/ 504056 h 504056"/>
              <a:gd name="connsiteX3" fmla="*/ 0 w 851772"/>
              <a:gd name="connsiteY3" fmla="*/ 504056 h 504056"/>
              <a:gd name="connsiteX4" fmla="*/ 0 w 851772"/>
              <a:gd name="connsiteY4" fmla="*/ 0 h 504056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0 w 851772"/>
              <a:gd name="connsiteY3" fmla="*/ 678228 h 678228"/>
              <a:gd name="connsiteX4" fmla="*/ 0 w 851772"/>
              <a:gd name="connsiteY4" fmla="*/ 174172 h 678228"/>
              <a:gd name="connsiteX0" fmla="*/ 0 w 851772"/>
              <a:gd name="connsiteY0" fmla="*/ 174172 h 774022"/>
              <a:gd name="connsiteX1" fmla="*/ 851772 w 851772"/>
              <a:gd name="connsiteY1" fmla="*/ 0 h 774022"/>
              <a:gd name="connsiteX2" fmla="*/ 851772 w 851772"/>
              <a:gd name="connsiteY2" fmla="*/ 678228 h 774022"/>
              <a:gd name="connsiteX3" fmla="*/ 130628 w 851772"/>
              <a:gd name="connsiteY3" fmla="*/ 774022 h 774022"/>
              <a:gd name="connsiteX4" fmla="*/ 0 w 851772"/>
              <a:gd name="connsiteY4" fmla="*/ 174172 h 774022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156753 w 851772"/>
              <a:gd name="connsiteY3" fmla="*/ 660811 h 678228"/>
              <a:gd name="connsiteX4" fmla="*/ 0 w 851772"/>
              <a:gd name="connsiteY4" fmla="*/ 174172 h 678228"/>
              <a:gd name="connsiteX0" fmla="*/ 0 w 851772"/>
              <a:gd name="connsiteY0" fmla="*/ 174172 h 704353"/>
              <a:gd name="connsiteX1" fmla="*/ 851772 w 851772"/>
              <a:gd name="connsiteY1" fmla="*/ 0 h 704353"/>
              <a:gd name="connsiteX2" fmla="*/ 851772 w 851772"/>
              <a:gd name="connsiteY2" fmla="*/ 678228 h 704353"/>
              <a:gd name="connsiteX3" fmla="*/ 156753 w 851772"/>
              <a:gd name="connsiteY3" fmla="*/ 704353 h 704353"/>
              <a:gd name="connsiteX4" fmla="*/ 0 w 851772"/>
              <a:gd name="connsiteY4" fmla="*/ 174172 h 704353"/>
              <a:gd name="connsiteX0" fmla="*/ 0 w 851772"/>
              <a:gd name="connsiteY0" fmla="*/ 174172 h 695645"/>
              <a:gd name="connsiteX1" fmla="*/ 851772 w 851772"/>
              <a:gd name="connsiteY1" fmla="*/ 0 h 695645"/>
              <a:gd name="connsiteX2" fmla="*/ 851772 w 851772"/>
              <a:gd name="connsiteY2" fmla="*/ 678228 h 695645"/>
              <a:gd name="connsiteX3" fmla="*/ 148044 w 851772"/>
              <a:gd name="connsiteY3" fmla="*/ 695645 h 695645"/>
              <a:gd name="connsiteX4" fmla="*/ 0 w 851772"/>
              <a:gd name="connsiteY4" fmla="*/ 174172 h 695645"/>
              <a:gd name="connsiteX0" fmla="*/ 0 w 834354"/>
              <a:gd name="connsiteY0" fmla="*/ 263383 h 695645"/>
              <a:gd name="connsiteX1" fmla="*/ 834354 w 834354"/>
              <a:gd name="connsiteY1" fmla="*/ 0 h 695645"/>
              <a:gd name="connsiteX2" fmla="*/ 834354 w 834354"/>
              <a:gd name="connsiteY2" fmla="*/ 678228 h 695645"/>
              <a:gd name="connsiteX3" fmla="*/ 130626 w 834354"/>
              <a:gd name="connsiteY3" fmla="*/ 695645 h 695645"/>
              <a:gd name="connsiteX4" fmla="*/ 0 w 834354"/>
              <a:gd name="connsiteY4" fmla="*/ 263383 h 6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54" h="695645">
                <a:moveTo>
                  <a:pt x="0" y="263383"/>
                </a:moveTo>
                <a:lnTo>
                  <a:pt x="834354" y="0"/>
                </a:lnTo>
                <a:lnTo>
                  <a:pt x="834354" y="678228"/>
                </a:lnTo>
                <a:lnTo>
                  <a:pt x="130626" y="695645"/>
                </a:lnTo>
                <a:lnTo>
                  <a:pt x="0" y="26338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>
              <a:solidFill>
                <a:prstClr val="white"/>
              </a:solidFill>
            </a:endParaRPr>
          </a:p>
        </p:txBody>
      </p:sp>
      <p:sp>
        <p:nvSpPr>
          <p:cNvPr id="12" name="Трапеция 16"/>
          <p:cNvSpPr/>
          <p:nvPr/>
        </p:nvSpPr>
        <p:spPr>
          <a:xfrm flipV="1">
            <a:off x="1797050" y="3309938"/>
            <a:ext cx="6835775" cy="576262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9501 w 4524180"/>
              <a:gd name="connsiteY2" fmla="*/ 8708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9501" y="8708"/>
                </a:lnTo>
                <a:cubicBezTo>
                  <a:pt x="4521061" y="197827"/>
                  <a:pt x="4522620" y="386945"/>
                  <a:pt x="4524180" y="576064"/>
                </a:cubicBez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713" name="Прямоугольник 12"/>
          <p:cNvSpPr>
            <a:spLocks noChangeArrowheads="1"/>
          </p:cNvSpPr>
          <p:nvPr/>
        </p:nvSpPr>
        <p:spPr bwMode="auto">
          <a:xfrm>
            <a:off x="2187575" y="3292475"/>
            <a:ext cx="676751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ru-RU" altLang="ru-RU" sz="2400" b="1"/>
              <a:t>соответствие возраста ребенка</a:t>
            </a:r>
            <a:r>
              <a:rPr lang="ru-RU" altLang="ru-RU" sz="2200" b="1"/>
              <a:t> </a:t>
            </a:r>
            <a:br>
              <a:rPr lang="ru-RU" altLang="ru-RU" sz="2200" b="1"/>
            </a:br>
            <a:r>
              <a:rPr lang="ru-RU" altLang="ru-RU" sz="2200" b="1"/>
              <a:t>условиям предоставления услуги</a:t>
            </a:r>
          </a:p>
        </p:txBody>
      </p:sp>
      <p:sp>
        <p:nvSpPr>
          <p:cNvPr id="14" name="Прямоугольник 2"/>
          <p:cNvSpPr/>
          <p:nvPr/>
        </p:nvSpPr>
        <p:spPr>
          <a:xfrm>
            <a:off x="1771650" y="4140200"/>
            <a:ext cx="833438" cy="814388"/>
          </a:xfrm>
          <a:custGeom>
            <a:avLst/>
            <a:gdLst>
              <a:gd name="connsiteX0" fmla="*/ 0 w 851772"/>
              <a:gd name="connsiteY0" fmla="*/ 0 h 504056"/>
              <a:gd name="connsiteX1" fmla="*/ 851772 w 851772"/>
              <a:gd name="connsiteY1" fmla="*/ 0 h 504056"/>
              <a:gd name="connsiteX2" fmla="*/ 851772 w 851772"/>
              <a:gd name="connsiteY2" fmla="*/ 504056 h 504056"/>
              <a:gd name="connsiteX3" fmla="*/ 0 w 851772"/>
              <a:gd name="connsiteY3" fmla="*/ 504056 h 504056"/>
              <a:gd name="connsiteX4" fmla="*/ 0 w 851772"/>
              <a:gd name="connsiteY4" fmla="*/ 0 h 504056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0 w 851772"/>
              <a:gd name="connsiteY3" fmla="*/ 678228 h 678228"/>
              <a:gd name="connsiteX4" fmla="*/ 0 w 851772"/>
              <a:gd name="connsiteY4" fmla="*/ 174172 h 678228"/>
              <a:gd name="connsiteX0" fmla="*/ 0 w 851772"/>
              <a:gd name="connsiteY0" fmla="*/ 174172 h 774022"/>
              <a:gd name="connsiteX1" fmla="*/ 851772 w 851772"/>
              <a:gd name="connsiteY1" fmla="*/ 0 h 774022"/>
              <a:gd name="connsiteX2" fmla="*/ 851772 w 851772"/>
              <a:gd name="connsiteY2" fmla="*/ 678228 h 774022"/>
              <a:gd name="connsiteX3" fmla="*/ 130628 w 851772"/>
              <a:gd name="connsiteY3" fmla="*/ 774022 h 774022"/>
              <a:gd name="connsiteX4" fmla="*/ 0 w 851772"/>
              <a:gd name="connsiteY4" fmla="*/ 174172 h 774022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156753 w 851772"/>
              <a:gd name="connsiteY3" fmla="*/ 660811 h 678228"/>
              <a:gd name="connsiteX4" fmla="*/ 0 w 851772"/>
              <a:gd name="connsiteY4" fmla="*/ 174172 h 678228"/>
              <a:gd name="connsiteX0" fmla="*/ 0 w 851772"/>
              <a:gd name="connsiteY0" fmla="*/ 174172 h 704353"/>
              <a:gd name="connsiteX1" fmla="*/ 851772 w 851772"/>
              <a:gd name="connsiteY1" fmla="*/ 0 h 704353"/>
              <a:gd name="connsiteX2" fmla="*/ 851772 w 851772"/>
              <a:gd name="connsiteY2" fmla="*/ 678228 h 704353"/>
              <a:gd name="connsiteX3" fmla="*/ 156753 w 851772"/>
              <a:gd name="connsiteY3" fmla="*/ 704353 h 704353"/>
              <a:gd name="connsiteX4" fmla="*/ 0 w 851772"/>
              <a:gd name="connsiteY4" fmla="*/ 174172 h 704353"/>
              <a:gd name="connsiteX0" fmla="*/ 0 w 851772"/>
              <a:gd name="connsiteY0" fmla="*/ 174172 h 695645"/>
              <a:gd name="connsiteX1" fmla="*/ 851772 w 851772"/>
              <a:gd name="connsiteY1" fmla="*/ 0 h 695645"/>
              <a:gd name="connsiteX2" fmla="*/ 851772 w 851772"/>
              <a:gd name="connsiteY2" fmla="*/ 678228 h 695645"/>
              <a:gd name="connsiteX3" fmla="*/ 148044 w 851772"/>
              <a:gd name="connsiteY3" fmla="*/ 695645 h 695645"/>
              <a:gd name="connsiteX4" fmla="*/ 0 w 851772"/>
              <a:gd name="connsiteY4" fmla="*/ 174172 h 695645"/>
              <a:gd name="connsiteX0" fmla="*/ 0 w 834354"/>
              <a:gd name="connsiteY0" fmla="*/ 263383 h 695645"/>
              <a:gd name="connsiteX1" fmla="*/ 834354 w 834354"/>
              <a:gd name="connsiteY1" fmla="*/ 0 h 695645"/>
              <a:gd name="connsiteX2" fmla="*/ 834354 w 834354"/>
              <a:gd name="connsiteY2" fmla="*/ 678228 h 695645"/>
              <a:gd name="connsiteX3" fmla="*/ 130626 w 834354"/>
              <a:gd name="connsiteY3" fmla="*/ 695645 h 695645"/>
              <a:gd name="connsiteX4" fmla="*/ 0 w 834354"/>
              <a:gd name="connsiteY4" fmla="*/ 263383 h 6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54" h="695645">
                <a:moveTo>
                  <a:pt x="0" y="263383"/>
                </a:moveTo>
                <a:lnTo>
                  <a:pt x="834354" y="0"/>
                </a:lnTo>
                <a:lnTo>
                  <a:pt x="834354" y="678228"/>
                </a:lnTo>
                <a:lnTo>
                  <a:pt x="130626" y="695645"/>
                </a:lnTo>
                <a:lnTo>
                  <a:pt x="0" y="26338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>
              <a:solidFill>
                <a:prstClr val="white"/>
              </a:solidFill>
            </a:endParaRPr>
          </a:p>
        </p:txBody>
      </p:sp>
      <p:sp>
        <p:nvSpPr>
          <p:cNvPr id="15" name="Трапеция 20"/>
          <p:cNvSpPr/>
          <p:nvPr/>
        </p:nvSpPr>
        <p:spPr>
          <a:xfrm flipV="1">
            <a:off x="1797050" y="4373563"/>
            <a:ext cx="6834188" cy="574675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9501 w 4524180"/>
              <a:gd name="connsiteY2" fmla="*/ 8708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9501" y="8708"/>
                </a:lnTo>
                <a:cubicBezTo>
                  <a:pt x="4521061" y="197827"/>
                  <a:pt x="4522620" y="386945"/>
                  <a:pt x="4524180" y="576064"/>
                </a:cubicBez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716" name="Прямоугольник 15"/>
          <p:cNvSpPr>
            <a:spLocks noChangeArrowheads="1"/>
          </p:cNvSpPr>
          <p:nvPr/>
        </p:nvSpPr>
        <p:spPr bwMode="auto">
          <a:xfrm>
            <a:off x="2325688" y="4500563"/>
            <a:ext cx="64912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ru-RU" altLang="ru-RU" sz="2400" b="1"/>
              <a:t>наличие всех необходимых документов</a:t>
            </a:r>
          </a:p>
        </p:txBody>
      </p:sp>
      <p:sp>
        <p:nvSpPr>
          <p:cNvPr id="17" name="Прямоугольник 2"/>
          <p:cNvSpPr/>
          <p:nvPr/>
        </p:nvSpPr>
        <p:spPr>
          <a:xfrm>
            <a:off x="1770063" y="5176838"/>
            <a:ext cx="835025" cy="814387"/>
          </a:xfrm>
          <a:custGeom>
            <a:avLst/>
            <a:gdLst>
              <a:gd name="connsiteX0" fmla="*/ 0 w 851772"/>
              <a:gd name="connsiteY0" fmla="*/ 0 h 504056"/>
              <a:gd name="connsiteX1" fmla="*/ 851772 w 851772"/>
              <a:gd name="connsiteY1" fmla="*/ 0 h 504056"/>
              <a:gd name="connsiteX2" fmla="*/ 851772 w 851772"/>
              <a:gd name="connsiteY2" fmla="*/ 504056 h 504056"/>
              <a:gd name="connsiteX3" fmla="*/ 0 w 851772"/>
              <a:gd name="connsiteY3" fmla="*/ 504056 h 504056"/>
              <a:gd name="connsiteX4" fmla="*/ 0 w 851772"/>
              <a:gd name="connsiteY4" fmla="*/ 0 h 504056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0 w 851772"/>
              <a:gd name="connsiteY3" fmla="*/ 678228 h 678228"/>
              <a:gd name="connsiteX4" fmla="*/ 0 w 851772"/>
              <a:gd name="connsiteY4" fmla="*/ 174172 h 678228"/>
              <a:gd name="connsiteX0" fmla="*/ 0 w 851772"/>
              <a:gd name="connsiteY0" fmla="*/ 174172 h 774022"/>
              <a:gd name="connsiteX1" fmla="*/ 851772 w 851772"/>
              <a:gd name="connsiteY1" fmla="*/ 0 h 774022"/>
              <a:gd name="connsiteX2" fmla="*/ 851772 w 851772"/>
              <a:gd name="connsiteY2" fmla="*/ 678228 h 774022"/>
              <a:gd name="connsiteX3" fmla="*/ 130628 w 851772"/>
              <a:gd name="connsiteY3" fmla="*/ 774022 h 774022"/>
              <a:gd name="connsiteX4" fmla="*/ 0 w 851772"/>
              <a:gd name="connsiteY4" fmla="*/ 174172 h 774022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156753 w 851772"/>
              <a:gd name="connsiteY3" fmla="*/ 660811 h 678228"/>
              <a:gd name="connsiteX4" fmla="*/ 0 w 851772"/>
              <a:gd name="connsiteY4" fmla="*/ 174172 h 678228"/>
              <a:gd name="connsiteX0" fmla="*/ 0 w 851772"/>
              <a:gd name="connsiteY0" fmla="*/ 174172 h 704353"/>
              <a:gd name="connsiteX1" fmla="*/ 851772 w 851772"/>
              <a:gd name="connsiteY1" fmla="*/ 0 h 704353"/>
              <a:gd name="connsiteX2" fmla="*/ 851772 w 851772"/>
              <a:gd name="connsiteY2" fmla="*/ 678228 h 704353"/>
              <a:gd name="connsiteX3" fmla="*/ 156753 w 851772"/>
              <a:gd name="connsiteY3" fmla="*/ 704353 h 704353"/>
              <a:gd name="connsiteX4" fmla="*/ 0 w 851772"/>
              <a:gd name="connsiteY4" fmla="*/ 174172 h 704353"/>
              <a:gd name="connsiteX0" fmla="*/ 0 w 851772"/>
              <a:gd name="connsiteY0" fmla="*/ 174172 h 695645"/>
              <a:gd name="connsiteX1" fmla="*/ 851772 w 851772"/>
              <a:gd name="connsiteY1" fmla="*/ 0 h 695645"/>
              <a:gd name="connsiteX2" fmla="*/ 851772 w 851772"/>
              <a:gd name="connsiteY2" fmla="*/ 678228 h 695645"/>
              <a:gd name="connsiteX3" fmla="*/ 148044 w 851772"/>
              <a:gd name="connsiteY3" fmla="*/ 695645 h 695645"/>
              <a:gd name="connsiteX4" fmla="*/ 0 w 851772"/>
              <a:gd name="connsiteY4" fmla="*/ 174172 h 695645"/>
              <a:gd name="connsiteX0" fmla="*/ 0 w 834354"/>
              <a:gd name="connsiteY0" fmla="*/ 263383 h 695645"/>
              <a:gd name="connsiteX1" fmla="*/ 834354 w 834354"/>
              <a:gd name="connsiteY1" fmla="*/ 0 h 695645"/>
              <a:gd name="connsiteX2" fmla="*/ 834354 w 834354"/>
              <a:gd name="connsiteY2" fmla="*/ 678228 h 695645"/>
              <a:gd name="connsiteX3" fmla="*/ 130626 w 834354"/>
              <a:gd name="connsiteY3" fmla="*/ 695645 h 695645"/>
              <a:gd name="connsiteX4" fmla="*/ 0 w 834354"/>
              <a:gd name="connsiteY4" fmla="*/ 263383 h 6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54" h="695645">
                <a:moveTo>
                  <a:pt x="0" y="263383"/>
                </a:moveTo>
                <a:lnTo>
                  <a:pt x="834354" y="0"/>
                </a:lnTo>
                <a:lnTo>
                  <a:pt x="834354" y="678228"/>
                </a:lnTo>
                <a:lnTo>
                  <a:pt x="130626" y="695645"/>
                </a:lnTo>
                <a:lnTo>
                  <a:pt x="0" y="26338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>
              <a:solidFill>
                <a:prstClr val="white"/>
              </a:solidFill>
            </a:endParaRPr>
          </a:p>
        </p:txBody>
      </p:sp>
      <p:sp>
        <p:nvSpPr>
          <p:cNvPr id="18" name="Трапеция 24"/>
          <p:cNvSpPr/>
          <p:nvPr/>
        </p:nvSpPr>
        <p:spPr>
          <a:xfrm flipV="1">
            <a:off x="1790700" y="5443538"/>
            <a:ext cx="6835775" cy="576262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9501 w 4524180"/>
              <a:gd name="connsiteY2" fmla="*/ 8709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9501" y="8709"/>
                </a:lnTo>
                <a:cubicBezTo>
                  <a:pt x="4521061" y="197827"/>
                  <a:pt x="4522620" y="386946"/>
                  <a:pt x="4524180" y="576064"/>
                </a:cubicBez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719" name="Прямоугольник 18"/>
          <p:cNvSpPr>
            <a:spLocks noChangeArrowheads="1"/>
          </p:cNvSpPr>
          <p:nvPr/>
        </p:nvSpPr>
        <p:spPr bwMode="auto">
          <a:xfrm>
            <a:off x="2433638" y="5486400"/>
            <a:ext cx="671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наличие свободных мест в школе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3513" cy="649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Документы в ОО</a:t>
            </a:r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323850" y="1196752"/>
            <a:ext cx="8569325" cy="566124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sz="2800" dirty="0" smtClean="0"/>
              <a:t>Положение о приеме граждан в ОО;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dirty="0" smtClean="0"/>
              <a:t>Приказ о назначении ответственных лиц по приему документов от заявителей;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dirty="0" smtClean="0"/>
              <a:t>Приказ об утверждении графика приема документов от заявителей;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dirty="0" smtClean="0"/>
              <a:t>Инструктаж (под подпись) с ответственными лицами по приему документов от заявителей;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800" dirty="0" smtClean="0"/>
              <a:t>Журнал (журналы) регистрации заявлений</a:t>
            </a: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88B397-033E-420C-AA9D-44B110751881}" type="slidenum">
              <a:rPr lang="en-US" altLang="ru-RU">
                <a:solidFill>
                  <a:srgbClr val="898989"/>
                </a:solidFill>
              </a:rPr>
              <a:pPr/>
              <a:t>28</a:t>
            </a:fld>
            <a:endParaRPr lang="en-US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latin typeface="+mn-lt"/>
              </a:rPr>
              <a:t>Информация на сайте, стенде</a:t>
            </a:r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D238A4-C79A-4E14-9275-BCD67BCC39A5}" type="slidenum">
              <a:rPr lang="en-US" altLang="ru-RU">
                <a:solidFill>
                  <a:srgbClr val="898989"/>
                </a:solidFill>
              </a:rPr>
              <a:pPr/>
              <a:t>29</a:t>
            </a:fld>
            <a:endParaRPr lang="en-US" altLang="ru-RU">
              <a:solidFill>
                <a:srgbClr val="89898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196975"/>
          <a:ext cx="8786813" cy="5367366"/>
        </p:xfrm>
        <a:graphic>
          <a:graphicData uri="http://schemas.openxmlformats.org/drawingml/2006/table">
            <a:tbl>
              <a:tblPr/>
              <a:tblGrid>
                <a:gridCol w="8786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территории района, закрепленной за ОО (документ)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приема в ОО (документ)</a:t>
                      </a:r>
                    </a:p>
                  </a:txBody>
                  <a:tcPr marL="68585" marR="68585" marT="0" marB="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Процедура записи в первый класс (текст, документ)</a:t>
                      </a:r>
                    </a:p>
                  </a:txBody>
                  <a:tcPr marL="68585" marR="68585" marT="0" marB="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документов для поступления (приема) в ОО (текст)</a:t>
                      </a:r>
                    </a:p>
                  </a:txBody>
                  <a:tcPr marL="68585" marR="68585" marT="0" marB="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заявления родителя (законного представителя) ребенка (образец документа)</a:t>
                      </a:r>
                    </a:p>
                  </a:txBody>
                  <a:tcPr marL="68585" marR="68585" marT="0" marB="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количестве мест в первых классах и сроках приема заявлений (таблица)</a:t>
                      </a:r>
                    </a:p>
                  </a:txBody>
                  <a:tcPr marL="68585" marR="68585" marT="0" marB="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График приема документов (таблица)</a:t>
                      </a:r>
                    </a:p>
                  </a:txBody>
                  <a:tcPr marL="68585" marR="68585" marT="0" marB="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3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об ответственном за прием и его контактные телефоны (текст)</a:t>
                      </a:r>
                    </a:p>
                  </a:txBody>
                  <a:tcPr marL="68585" marR="68585" marT="0" marB="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0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МОиН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РФ от 02.09.2020 года № 458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539552" y="404813"/>
            <a:ext cx="8424936" cy="728662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Возраст приема в первый класс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559612"/>
              </p:ext>
            </p:extLst>
          </p:nvPr>
        </p:nvGraphicFramePr>
        <p:xfrm>
          <a:off x="250825" y="1557338"/>
          <a:ext cx="8642350" cy="4968875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7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71794">
                <a:tc>
                  <a:txBody>
                    <a:bodyPr/>
                    <a:lstStyle>
                      <a:lvl1pPr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Возраст ребенка </a:t>
                      </a:r>
                    </a:p>
                    <a:p>
                      <a:pPr marL="0" marR="0" lvl="0" indent="0" algn="ctr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на 01 сентября </a:t>
                      </a:r>
                    </a:p>
                    <a:p>
                      <a:pPr marL="0" marR="0" lvl="0" indent="0" algn="ctr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текущего года</a:t>
                      </a:r>
                    </a:p>
                  </a:txBody>
                  <a:tcPr marL="91495" marR="91495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Принятие решения</a:t>
                      </a:r>
                    </a:p>
                  </a:txBody>
                  <a:tcPr marL="91495" marR="91495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760">
                <a:tc>
                  <a:txBody>
                    <a:bodyPr/>
                    <a:lstStyle>
                      <a:lvl1pPr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6 лет 6 мес. </a:t>
                      </a:r>
                    </a:p>
                    <a:p>
                      <a:pPr marL="0" marR="0" lvl="0" indent="0" algn="ctr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 8 лет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95" marR="91495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ОО принимает решение о зачислении самостоятельно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95" marR="91495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53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менее 6 лет 6 мес. и старше 8 лет (ранее нигде не обучавшихся)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95" marR="91495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429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42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 разрешению  Учредителя ( приказ по УО)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95" marR="91495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32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7D7A87-60FB-4AA3-8C5F-41D678ADB1C8}" type="slidenum">
              <a:rPr lang="en-US" altLang="ru-RU">
                <a:solidFill>
                  <a:srgbClr val="898989"/>
                </a:solidFill>
              </a:rPr>
              <a:pPr/>
              <a:t>3</a:t>
            </a:fld>
            <a:endParaRPr lang="en-US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11467" cy="93595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Дополнительная </a:t>
            </a:r>
            <a:br>
              <a:rPr lang="ru-RU" sz="36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информация на стенде</a:t>
            </a:r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>
          <a:xfrm>
            <a:off x="107950" y="1557338"/>
            <a:ext cx="8856663" cy="489585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почтовый адрес, телефон, адрес электронной почты  Учредителя, ОО, адрес официального сайта муниципального района,  сайта ОО, адрес в сети Интернет Единого портала услуг, Регионального портала услуг и образовательного портала,</a:t>
            </a:r>
          </a:p>
          <a:p>
            <a:pPr eaLnBrk="1" hangingPunct="1"/>
            <a:r>
              <a:rPr lang="ru-RU" altLang="ru-RU" sz="2400" smtClean="0"/>
              <a:t>другие информационные материалы, необходимые для предоставления услуги (информацию в текстовом виде и в виде блок-схемы, наглядно отображающей алгоритм прохождения процедуры, выдержки из нормативно-правовых актов, регламентирующих предоставление услуги),</a:t>
            </a:r>
          </a:p>
          <a:p>
            <a:pPr eaLnBrk="1" hangingPunct="1"/>
            <a:r>
              <a:rPr lang="ru-RU" altLang="ru-RU" sz="2400" smtClean="0">
                <a:solidFill>
                  <a:srgbClr val="FF0000"/>
                </a:solidFill>
              </a:rPr>
              <a:t>копии приказов о зачислении в первый класс</a:t>
            </a:r>
          </a:p>
          <a:p>
            <a:pPr eaLnBrk="1" hangingPunct="1"/>
            <a:endParaRPr lang="ru-RU" altLang="ru-RU" sz="2000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5EEB60-3E83-41B5-AB25-D1549CDBDB9F}" type="slidenum">
              <a:rPr lang="en-US" altLang="ru-RU">
                <a:solidFill>
                  <a:srgbClr val="898989"/>
                </a:solidFill>
              </a:rPr>
              <a:pPr/>
              <a:t>30</a:t>
            </a:fld>
            <a:endParaRPr lang="en-US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1259632" y="260350"/>
            <a:ext cx="7488832" cy="706438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Информация на сайте</a:t>
            </a:r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C801FD-6B6A-4E74-B982-19A38B427E17}" type="slidenum">
              <a:rPr lang="en-US" altLang="ru-RU">
                <a:solidFill>
                  <a:srgbClr val="898989"/>
                </a:solidFill>
              </a:rPr>
              <a:pPr/>
              <a:t>31</a:t>
            </a:fld>
            <a:endParaRPr lang="en-US" altLang="ru-RU">
              <a:solidFill>
                <a:srgbClr val="89898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75424"/>
              </p:ext>
            </p:extLst>
          </p:nvPr>
        </p:nvGraphicFramePr>
        <p:xfrm>
          <a:off x="250825" y="1196975"/>
          <a:ext cx="8642350" cy="5243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7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671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Мероприятие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66" marR="91466" marT="45718" marB="45718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Срок 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66" marR="91466" marT="45718" marB="45718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7269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  о количестве мест в первых классах 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66" marR="91466" marT="45718" marB="45718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позднее 10 дней со дня издания приказа о закреплении территории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66" marR="91466" marT="45718" marB="45718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2564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 количестве свободных мест для приема детей, не зарегистрированных на закрепленной территории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66" marR="91466" marT="45718" marB="45718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не позднее 5 июля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66" marR="91466" marT="45718" marB="45718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692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Положение о приеме граждан в ОО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66" marR="91466" marT="45718" marB="45718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до даты начала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 приема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66" marR="91466" marT="45718" marB="45718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7269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Приказ о назначении ответственных лиц за прием документов от заявителей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66" marR="91466" marT="45718" marB="45718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smtClean="0">
                          <a:solidFill>
                            <a:schemeClr val="tx1"/>
                          </a:solidFill>
                        </a:rPr>
                        <a:t>до даты начала</a:t>
                      </a:r>
                      <a:r>
                        <a:rPr lang="ru-RU" sz="2200" baseline="0" smtClean="0">
                          <a:solidFill>
                            <a:schemeClr val="tx1"/>
                          </a:solidFill>
                        </a:rPr>
                        <a:t> приема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66" marR="91466" marT="45718" marB="45718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Приказ о графике приема документов от заявителей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66" marR="91466" marT="45718" marB="45718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до даты начала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 приема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66" marR="91466" marT="45718" marB="45718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Выбор учителя и класса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Закон не предоставляет детям и родителям право выбора педагога. Но если отношения с учителем не складываются, можно попробовать перевести ребенка в параллельный класс.</a:t>
            </a:r>
          </a:p>
          <a:p>
            <a:r>
              <a:rPr lang="ru-RU" sz="2000" dirty="0"/>
              <a:t>Данный вопрос законодательство никак не регулирует. Это компетенция директора школы, который принимает решение на основе рекомендаций совета педагогов школы или по своему усмотрению. </a:t>
            </a:r>
            <a:r>
              <a:rPr lang="ru-RU" sz="2000" b="1" dirty="0">
                <a:solidFill>
                  <a:srgbClr val="0070C0"/>
                </a:solidFill>
              </a:rPr>
              <a:t>В учреждении может быть принят локальный акт, регулирующий процедуру перевода из одного класса в другой</a:t>
            </a:r>
            <a:r>
              <a:rPr lang="ru-RU" sz="2000" dirty="0"/>
              <a:t>.</a:t>
            </a:r>
          </a:p>
          <a:p>
            <a:r>
              <a:rPr lang="ru-RU" sz="2000" dirty="0"/>
              <a:t>Настаивать на переводе ребенка в параллельный класс родитель не может, он может только попросить. </a:t>
            </a:r>
            <a:r>
              <a:rPr lang="ru-RU" sz="2000" dirty="0" smtClean="0"/>
              <a:t> Родитель должен максимально </a:t>
            </a:r>
            <a:r>
              <a:rPr lang="ru-RU" sz="2000" dirty="0"/>
              <a:t>корректно обосновать для руководителя школы причину.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579A-58C1-409F-9714-4CC2F3F8CA91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058969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Алгоритм действий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2941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Шаг первый</a:t>
            </a:r>
            <a:r>
              <a:rPr lang="ru-RU" dirty="0" smtClean="0"/>
              <a:t>. </a:t>
            </a:r>
          </a:p>
          <a:p>
            <a:pPr>
              <a:buFontTx/>
              <a:buChar char="-"/>
            </a:pPr>
            <a:r>
              <a:rPr lang="ru-RU" sz="2200" dirty="0" smtClean="0"/>
              <a:t>Актуализировать </a:t>
            </a:r>
            <a:r>
              <a:rPr lang="ru-RU" sz="2200" dirty="0"/>
              <a:t>приказ (распоряжение) о назначении ответственного за прием документов для зачисления в </a:t>
            </a:r>
            <a:r>
              <a:rPr lang="ru-RU" sz="2200" dirty="0" smtClean="0"/>
              <a:t>школу.</a:t>
            </a:r>
          </a:p>
          <a:p>
            <a:pPr marL="0" indent="0">
              <a:buNone/>
            </a:pPr>
            <a:r>
              <a:rPr lang="ru-RU" sz="2200" dirty="0" smtClean="0"/>
              <a:t>	Необходимость </a:t>
            </a:r>
            <a:r>
              <a:rPr lang="ru-RU" sz="2200" dirty="0"/>
              <a:t>назначения лица, ответственного за прием документов о зачислении, обусловлена тем, что заявителю после сдачи документов о зачислении должна быть выдана расписка, заверенная подписью именно этого должностного лица (п. 29 Порядка приема</a:t>
            </a:r>
            <a:r>
              <a:rPr lang="ru-RU" sz="2200" dirty="0" smtClean="0"/>
              <a:t>).</a:t>
            </a:r>
          </a:p>
          <a:p>
            <a:pPr marL="0" indent="0">
              <a:buNone/>
            </a:pP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 </a:t>
            </a:r>
            <a:r>
              <a:rPr lang="ru-RU" sz="2200" dirty="0"/>
              <a:t>Создать на официальном сайте школы страницу «Информация для поступающих в первый класс». </a:t>
            </a:r>
            <a:endParaRPr lang="ru-RU" sz="22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579A-58C1-409F-9714-4CC2F3F8CA91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61650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Алгоритм действий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Шаг  второй.</a:t>
            </a:r>
          </a:p>
          <a:p>
            <a:r>
              <a:rPr lang="ru-RU" sz="2000" dirty="0"/>
              <a:t>На странице «Информация для поступающих в первый класс» должны быть представлены </a:t>
            </a:r>
            <a:r>
              <a:rPr lang="ru-RU" sz="2000" b="1" i="1" dirty="0"/>
              <a:t>актуальные версии</a:t>
            </a:r>
            <a:r>
              <a:rPr lang="ru-RU" sz="2000" dirty="0"/>
              <a:t>: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• </a:t>
            </a:r>
            <a:r>
              <a:rPr lang="ru-RU" sz="2000" b="1" i="1" dirty="0">
                <a:solidFill>
                  <a:srgbClr val="7030A0"/>
                </a:solidFill>
              </a:rPr>
              <a:t>к 1 апреля</a:t>
            </a:r>
            <a:r>
              <a:rPr lang="ru-RU" sz="2000" dirty="0">
                <a:solidFill>
                  <a:srgbClr val="B07BD7"/>
                </a:solidFill>
              </a:rPr>
              <a:t>:</a:t>
            </a:r>
          </a:p>
          <a:p>
            <a:r>
              <a:rPr lang="ru-RU" sz="2000" dirty="0"/>
              <a:t>— правил приема в школу;</a:t>
            </a:r>
          </a:p>
          <a:p>
            <a:r>
              <a:rPr lang="ru-RU" sz="2000" dirty="0"/>
              <a:t>— формы заявления родителей (законных представителей) несовершеннолетнего поступающего, совершеннолетнего поступающего </a:t>
            </a:r>
            <a:r>
              <a:rPr lang="ru-RU" sz="2000" dirty="0" smtClean="0"/>
              <a:t>о </a:t>
            </a:r>
            <a:r>
              <a:rPr lang="ru-RU" sz="2000" dirty="0"/>
              <a:t>зачислении в первый класс;</a:t>
            </a:r>
          </a:p>
          <a:p>
            <a:r>
              <a:rPr lang="ru-RU" sz="2000" dirty="0"/>
              <a:t>— приказа (распоряжения) о закрепленной территории (не позднее 10 календарных дней с момента его издания);</a:t>
            </a:r>
          </a:p>
          <a:p>
            <a:r>
              <a:rPr lang="ru-RU" sz="2000" dirty="0"/>
              <a:t>— информации о количестве мест в первых классах по состоянию на 1 апреля текущего года (не позднее 10 календарных дней с момента издания приказа (распоряжения) о закрепленной территории);</a:t>
            </a:r>
          </a:p>
          <a:p>
            <a:r>
              <a:rPr lang="ru-RU" sz="2000" dirty="0"/>
              <a:t>• </a:t>
            </a:r>
            <a:r>
              <a:rPr lang="ru-RU" sz="2000" b="1" i="1" dirty="0">
                <a:solidFill>
                  <a:srgbClr val="7030A0"/>
                </a:solidFill>
              </a:rPr>
              <a:t>к 5 июля</a:t>
            </a:r>
            <a:r>
              <a:rPr lang="ru-RU" sz="2000" b="1" dirty="0">
                <a:solidFill>
                  <a:srgbClr val="7030A0"/>
                </a:solidFill>
              </a:rPr>
              <a:t> </a:t>
            </a:r>
            <a:r>
              <a:rPr lang="ru-RU" sz="2000" dirty="0"/>
              <a:t>— информации о количестве мест в первых классах по состоянию на 1 июля текущего года.</a:t>
            </a:r>
          </a:p>
          <a:p>
            <a:endParaRPr lang="ru-RU" sz="2000" dirty="0" smtClean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579A-58C1-409F-9714-4CC2F3F8CA91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373789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Алгоритм действий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Шаг третий</a:t>
            </a:r>
          </a:p>
          <a:p>
            <a:r>
              <a:rPr lang="ru-RU" dirty="0"/>
              <a:t>Необходимо начать прием заявлений для зачисления в первый класс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Уполномоченным </a:t>
            </a:r>
            <a:r>
              <a:rPr lang="ru-RU" dirty="0"/>
              <a:t>должностным лицам ОО необходимо проверить у родителя (законного представителя) ребенка оригиналы документов, </a:t>
            </a:r>
            <a:r>
              <a:rPr lang="ru-RU" dirty="0" smtClean="0"/>
              <a:t>а </a:t>
            </a:r>
            <a:r>
              <a:rPr lang="ru-RU" dirty="0"/>
              <a:t>у поступающего — оригинал документа, удостоверяющего его личность (п. 26 Порядка приема).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579A-58C1-409F-9714-4CC2F3F8CA91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053139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Алгоритм действий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Шаг четвертый</a:t>
            </a:r>
          </a:p>
          <a:p>
            <a:r>
              <a:rPr lang="ru-RU" sz="2400" dirty="0" smtClean="0"/>
              <a:t>ознакомить </a:t>
            </a:r>
            <a:r>
              <a:rPr lang="ru-RU" sz="2400" dirty="0"/>
              <a:t>Заявителя с (ч. 2 ст. 55 Закона) </a:t>
            </a:r>
            <a:r>
              <a:rPr lang="ru-RU" sz="2400" dirty="0" smtClean="0"/>
              <a:t>:</a:t>
            </a:r>
            <a:endParaRPr lang="ru-RU" sz="2400" dirty="0"/>
          </a:p>
          <a:p>
            <a:r>
              <a:rPr lang="ru-RU" sz="2400" dirty="0"/>
              <a:t>• уставом школы;</a:t>
            </a:r>
          </a:p>
          <a:p>
            <a:r>
              <a:rPr lang="ru-RU" sz="2400" dirty="0"/>
              <a:t>• лицензией ОО на осуществление образовательной деятельности;</a:t>
            </a:r>
          </a:p>
          <a:p>
            <a:r>
              <a:rPr lang="ru-RU" sz="2400" dirty="0"/>
              <a:t>• свидетельством о государственной аккредитации школы;</a:t>
            </a:r>
          </a:p>
          <a:p>
            <a:r>
              <a:rPr lang="ru-RU" sz="2400" dirty="0"/>
              <a:t>• образовательными программами;</a:t>
            </a:r>
          </a:p>
          <a:p>
            <a:r>
              <a:rPr lang="ru-RU" sz="2400" dirty="0"/>
              <a:t>• другими документами, регламентирующими организацию и осуществление образовательной деятельности, права и обязанности учащихся школы.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579A-58C1-409F-9714-4CC2F3F8CA91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367743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Алгоритм действий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Шаг пятый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/>
              <a:t>Зарегистрировать в журнале заявление и все документы, представленные для зачисления в первый клас</a:t>
            </a:r>
            <a:r>
              <a:rPr lang="ru-RU" b="1" i="1" dirty="0"/>
              <a:t>с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Шаг шестой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i="1" dirty="0"/>
              <a:t>Издать приказ (распоряжение) о зачислении в школу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579A-58C1-409F-9714-4CC2F3F8CA91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19351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1907704" y="1484784"/>
            <a:ext cx="5832648" cy="3888432"/>
          </a:xfrm>
          <a:prstGeom prst="snip2DiagRect">
            <a:avLst>
              <a:gd name="adj1" fmla="val 16013"/>
              <a:gd name="adj2" fmla="val 0"/>
            </a:avLst>
          </a:prstGeom>
          <a:noFill/>
          <a:ln w="57150">
            <a:solidFill>
              <a:srgbClr val="6CF056"/>
            </a:solidFill>
          </a:ln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2124075" y="277813"/>
            <a:ext cx="6842125" cy="11430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Условия зачисления ребенка </a:t>
            </a:r>
            <a:br>
              <a:rPr lang="ru-RU" altLang="ru-RU" sz="3600" b="1" dirty="0" smtClean="0">
                <a:solidFill>
                  <a:srgbClr val="C00000"/>
                </a:solidFill>
              </a:rPr>
            </a:br>
            <a:r>
              <a:rPr lang="ru-RU" altLang="ru-RU" sz="3600" b="1" dirty="0" smtClean="0">
                <a:solidFill>
                  <a:srgbClr val="C00000"/>
                </a:solidFill>
              </a:rPr>
              <a:t>младше 6 лет 6 месяцев</a:t>
            </a:r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8AACF6-94C5-4A0F-81BB-5DB210807D5F}" type="slidenum">
              <a:rPr lang="en-US" altLang="ru-RU">
                <a:solidFill>
                  <a:srgbClr val="898989"/>
                </a:solidFill>
              </a:rPr>
              <a:pPr/>
              <a:t>4</a:t>
            </a:fld>
            <a:endParaRPr lang="en-US" altLang="ru-RU">
              <a:solidFill>
                <a:srgbClr val="898989"/>
              </a:solidFill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330200" y="1412875"/>
            <a:ext cx="754063" cy="1416050"/>
          </a:xfrm>
          <a:custGeom>
            <a:avLst/>
            <a:gdLst>
              <a:gd name="connsiteX0" fmla="*/ 0 w 851772"/>
              <a:gd name="connsiteY0" fmla="*/ 0 h 504056"/>
              <a:gd name="connsiteX1" fmla="*/ 851772 w 851772"/>
              <a:gd name="connsiteY1" fmla="*/ 0 h 504056"/>
              <a:gd name="connsiteX2" fmla="*/ 851772 w 851772"/>
              <a:gd name="connsiteY2" fmla="*/ 504056 h 504056"/>
              <a:gd name="connsiteX3" fmla="*/ 0 w 851772"/>
              <a:gd name="connsiteY3" fmla="*/ 504056 h 504056"/>
              <a:gd name="connsiteX4" fmla="*/ 0 w 851772"/>
              <a:gd name="connsiteY4" fmla="*/ 0 h 504056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0 w 851772"/>
              <a:gd name="connsiteY3" fmla="*/ 678228 h 678228"/>
              <a:gd name="connsiteX4" fmla="*/ 0 w 851772"/>
              <a:gd name="connsiteY4" fmla="*/ 174172 h 678228"/>
              <a:gd name="connsiteX0" fmla="*/ 0 w 851772"/>
              <a:gd name="connsiteY0" fmla="*/ 174172 h 774022"/>
              <a:gd name="connsiteX1" fmla="*/ 851772 w 851772"/>
              <a:gd name="connsiteY1" fmla="*/ 0 h 774022"/>
              <a:gd name="connsiteX2" fmla="*/ 851772 w 851772"/>
              <a:gd name="connsiteY2" fmla="*/ 678228 h 774022"/>
              <a:gd name="connsiteX3" fmla="*/ 130628 w 851772"/>
              <a:gd name="connsiteY3" fmla="*/ 774022 h 774022"/>
              <a:gd name="connsiteX4" fmla="*/ 0 w 851772"/>
              <a:gd name="connsiteY4" fmla="*/ 174172 h 774022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156753 w 851772"/>
              <a:gd name="connsiteY3" fmla="*/ 660811 h 678228"/>
              <a:gd name="connsiteX4" fmla="*/ 0 w 851772"/>
              <a:gd name="connsiteY4" fmla="*/ 174172 h 678228"/>
              <a:gd name="connsiteX0" fmla="*/ 0 w 851772"/>
              <a:gd name="connsiteY0" fmla="*/ 174172 h 704353"/>
              <a:gd name="connsiteX1" fmla="*/ 851772 w 851772"/>
              <a:gd name="connsiteY1" fmla="*/ 0 h 704353"/>
              <a:gd name="connsiteX2" fmla="*/ 851772 w 851772"/>
              <a:gd name="connsiteY2" fmla="*/ 678228 h 704353"/>
              <a:gd name="connsiteX3" fmla="*/ 156753 w 851772"/>
              <a:gd name="connsiteY3" fmla="*/ 704353 h 704353"/>
              <a:gd name="connsiteX4" fmla="*/ 0 w 851772"/>
              <a:gd name="connsiteY4" fmla="*/ 174172 h 704353"/>
              <a:gd name="connsiteX0" fmla="*/ 0 w 851772"/>
              <a:gd name="connsiteY0" fmla="*/ 174172 h 695645"/>
              <a:gd name="connsiteX1" fmla="*/ 851772 w 851772"/>
              <a:gd name="connsiteY1" fmla="*/ 0 h 695645"/>
              <a:gd name="connsiteX2" fmla="*/ 851772 w 851772"/>
              <a:gd name="connsiteY2" fmla="*/ 678228 h 695645"/>
              <a:gd name="connsiteX3" fmla="*/ 148044 w 851772"/>
              <a:gd name="connsiteY3" fmla="*/ 695645 h 695645"/>
              <a:gd name="connsiteX4" fmla="*/ 0 w 851772"/>
              <a:gd name="connsiteY4" fmla="*/ 174172 h 695645"/>
              <a:gd name="connsiteX0" fmla="*/ 0 w 834354"/>
              <a:gd name="connsiteY0" fmla="*/ 263383 h 695645"/>
              <a:gd name="connsiteX1" fmla="*/ 834354 w 834354"/>
              <a:gd name="connsiteY1" fmla="*/ 0 h 695645"/>
              <a:gd name="connsiteX2" fmla="*/ 834354 w 834354"/>
              <a:gd name="connsiteY2" fmla="*/ 678228 h 695645"/>
              <a:gd name="connsiteX3" fmla="*/ 130626 w 834354"/>
              <a:gd name="connsiteY3" fmla="*/ 695645 h 695645"/>
              <a:gd name="connsiteX4" fmla="*/ 0 w 834354"/>
              <a:gd name="connsiteY4" fmla="*/ 263383 h 6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54" h="695645">
                <a:moveTo>
                  <a:pt x="0" y="263383"/>
                </a:moveTo>
                <a:lnTo>
                  <a:pt x="834354" y="0"/>
                </a:lnTo>
                <a:lnTo>
                  <a:pt x="834354" y="678228"/>
                </a:lnTo>
                <a:lnTo>
                  <a:pt x="130626" y="695645"/>
                </a:lnTo>
                <a:lnTo>
                  <a:pt x="0" y="26338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>
              <a:solidFill>
                <a:prstClr val="white"/>
              </a:solidFill>
            </a:endParaRPr>
          </a:p>
        </p:txBody>
      </p:sp>
      <p:sp>
        <p:nvSpPr>
          <p:cNvPr id="8" name="Трапеция 10"/>
          <p:cNvSpPr/>
          <p:nvPr/>
        </p:nvSpPr>
        <p:spPr>
          <a:xfrm flipV="1">
            <a:off x="327330" y="1575862"/>
            <a:ext cx="8489950" cy="2649388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0793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0793" y="0"/>
                </a:lnTo>
                <a:lnTo>
                  <a:pt x="4524180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9271" name="Прямоугольник 8"/>
          <p:cNvSpPr>
            <a:spLocks noChangeArrowheads="1"/>
          </p:cNvSpPr>
          <p:nvPr/>
        </p:nvSpPr>
        <p:spPr bwMode="auto">
          <a:xfrm>
            <a:off x="618316" y="1665374"/>
            <a:ext cx="8074025" cy="2893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600" b="1" dirty="0">
                <a:solidFill>
                  <a:srgbClr val="000000"/>
                </a:solidFill>
                <a:latin typeface="+mn-lt"/>
              </a:rPr>
              <a:t>отсутствие медицинских противопоказаний для обучения в более раннем </a:t>
            </a:r>
            <a:r>
              <a:rPr lang="ru-RU" altLang="ru-RU" sz="2600" b="1" dirty="0" smtClean="0">
                <a:solidFill>
                  <a:srgbClr val="000000"/>
                </a:solidFill>
                <a:latin typeface="+mn-lt"/>
              </a:rPr>
              <a:t>возрасте,</a:t>
            </a:r>
          </a:p>
          <a:p>
            <a:pPr eaLnBrk="1" hangingPunct="1">
              <a:defRPr/>
            </a:pPr>
            <a:r>
              <a:rPr lang="ru-RU" altLang="ru-RU" sz="2600" b="1" dirty="0">
                <a:solidFill>
                  <a:srgbClr val="000000"/>
                </a:solidFill>
              </a:rPr>
              <a:t>положительное заключение психолого-педагогической характеристики о готовности ребенка к обучению в ОО в более раннем возрасте</a:t>
            </a:r>
          </a:p>
          <a:p>
            <a:pPr eaLnBrk="1" hangingPunct="1">
              <a:defRPr/>
            </a:pPr>
            <a:endParaRPr lang="ru-RU" altLang="ru-RU" sz="2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Прямоугольник 2"/>
          <p:cNvSpPr/>
          <p:nvPr/>
        </p:nvSpPr>
        <p:spPr>
          <a:xfrm>
            <a:off x="197644" y="4339550"/>
            <a:ext cx="747713" cy="1498600"/>
          </a:xfrm>
          <a:custGeom>
            <a:avLst/>
            <a:gdLst>
              <a:gd name="connsiteX0" fmla="*/ 0 w 851772"/>
              <a:gd name="connsiteY0" fmla="*/ 0 h 504056"/>
              <a:gd name="connsiteX1" fmla="*/ 851772 w 851772"/>
              <a:gd name="connsiteY1" fmla="*/ 0 h 504056"/>
              <a:gd name="connsiteX2" fmla="*/ 851772 w 851772"/>
              <a:gd name="connsiteY2" fmla="*/ 504056 h 504056"/>
              <a:gd name="connsiteX3" fmla="*/ 0 w 851772"/>
              <a:gd name="connsiteY3" fmla="*/ 504056 h 504056"/>
              <a:gd name="connsiteX4" fmla="*/ 0 w 851772"/>
              <a:gd name="connsiteY4" fmla="*/ 0 h 504056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0 w 851772"/>
              <a:gd name="connsiteY3" fmla="*/ 678228 h 678228"/>
              <a:gd name="connsiteX4" fmla="*/ 0 w 851772"/>
              <a:gd name="connsiteY4" fmla="*/ 174172 h 678228"/>
              <a:gd name="connsiteX0" fmla="*/ 0 w 851772"/>
              <a:gd name="connsiteY0" fmla="*/ 174172 h 774022"/>
              <a:gd name="connsiteX1" fmla="*/ 851772 w 851772"/>
              <a:gd name="connsiteY1" fmla="*/ 0 h 774022"/>
              <a:gd name="connsiteX2" fmla="*/ 851772 w 851772"/>
              <a:gd name="connsiteY2" fmla="*/ 678228 h 774022"/>
              <a:gd name="connsiteX3" fmla="*/ 130628 w 851772"/>
              <a:gd name="connsiteY3" fmla="*/ 774022 h 774022"/>
              <a:gd name="connsiteX4" fmla="*/ 0 w 851772"/>
              <a:gd name="connsiteY4" fmla="*/ 174172 h 774022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156753 w 851772"/>
              <a:gd name="connsiteY3" fmla="*/ 660811 h 678228"/>
              <a:gd name="connsiteX4" fmla="*/ 0 w 851772"/>
              <a:gd name="connsiteY4" fmla="*/ 174172 h 678228"/>
              <a:gd name="connsiteX0" fmla="*/ 0 w 851772"/>
              <a:gd name="connsiteY0" fmla="*/ 174172 h 704353"/>
              <a:gd name="connsiteX1" fmla="*/ 851772 w 851772"/>
              <a:gd name="connsiteY1" fmla="*/ 0 h 704353"/>
              <a:gd name="connsiteX2" fmla="*/ 851772 w 851772"/>
              <a:gd name="connsiteY2" fmla="*/ 678228 h 704353"/>
              <a:gd name="connsiteX3" fmla="*/ 156753 w 851772"/>
              <a:gd name="connsiteY3" fmla="*/ 704353 h 704353"/>
              <a:gd name="connsiteX4" fmla="*/ 0 w 851772"/>
              <a:gd name="connsiteY4" fmla="*/ 174172 h 704353"/>
              <a:gd name="connsiteX0" fmla="*/ 0 w 851772"/>
              <a:gd name="connsiteY0" fmla="*/ 174172 h 695645"/>
              <a:gd name="connsiteX1" fmla="*/ 851772 w 851772"/>
              <a:gd name="connsiteY1" fmla="*/ 0 h 695645"/>
              <a:gd name="connsiteX2" fmla="*/ 851772 w 851772"/>
              <a:gd name="connsiteY2" fmla="*/ 678228 h 695645"/>
              <a:gd name="connsiteX3" fmla="*/ 148044 w 851772"/>
              <a:gd name="connsiteY3" fmla="*/ 695645 h 695645"/>
              <a:gd name="connsiteX4" fmla="*/ 0 w 851772"/>
              <a:gd name="connsiteY4" fmla="*/ 174172 h 695645"/>
              <a:gd name="connsiteX0" fmla="*/ 0 w 834354"/>
              <a:gd name="connsiteY0" fmla="*/ 263383 h 695645"/>
              <a:gd name="connsiteX1" fmla="*/ 834354 w 834354"/>
              <a:gd name="connsiteY1" fmla="*/ 0 h 695645"/>
              <a:gd name="connsiteX2" fmla="*/ 834354 w 834354"/>
              <a:gd name="connsiteY2" fmla="*/ 678228 h 695645"/>
              <a:gd name="connsiteX3" fmla="*/ 130626 w 834354"/>
              <a:gd name="connsiteY3" fmla="*/ 695645 h 695645"/>
              <a:gd name="connsiteX4" fmla="*/ 0 w 834354"/>
              <a:gd name="connsiteY4" fmla="*/ 263383 h 6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54" h="695645">
                <a:moveTo>
                  <a:pt x="0" y="263383"/>
                </a:moveTo>
                <a:lnTo>
                  <a:pt x="834354" y="0"/>
                </a:lnTo>
                <a:lnTo>
                  <a:pt x="834354" y="678228"/>
                </a:lnTo>
                <a:lnTo>
                  <a:pt x="130626" y="695645"/>
                </a:lnTo>
                <a:lnTo>
                  <a:pt x="0" y="26338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>
              <a:solidFill>
                <a:prstClr val="white"/>
              </a:solidFill>
            </a:endParaRPr>
          </a:p>
        </p:txBody>
      </p:sp>
      <p:sp>
        <p:nvSpPr>
          <p:cNvPr id="11" name="Трапеция 16"/>
          <p:cNvSpPr/>
          <p:nvPr/>
        </p:nvSpPr>
        <p:spPr>
          <a:xfrm flipV="1">
            <a:off x="373062" y="4650700"/>
            <a:ext cx="8447088" cy="2018660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9501 w 4524180"/>
              <a:gd name="connsiteY2" fmla="*/ 8708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9501" y="8708"/>
                </a:lnTo>
                <a:cubicBezTo>
                  <a:pt x="4521061" y="197827"/>
                  <a:pt x="4522620" y="386945"/>
                  <a:pt x="4524180" y="576064"/>
                </a:cubicBez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9274" name="Прямоугольник 11"/>
          <p:cNvSpPr>
            <a:spLocks noChangeArrowheads="1"/>
          </p:cNvSpPr>
          <p:nvPr/>
        </p:nvSpPr>
        <p:spPr bwMode="auto">
          <a:xfrm>
            <a:off x="769938" y="4739363"/>
            <a:ext cx="8050212" cy="178510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ru-RU" altLang="ru-RU" sz="2600" b="1" dirty="0" smtClean="0">
                <a:solidFill>
                  <a:srgbClr val="000000"/>
                </a:solidFill>
                <a:latin typeface="+mn-lt"/>
              </a:rPr>
              <a:t>Документы, направляемые в управление образования от  ОО:</a:t>
            </a:r>
          </a:p>
          <a:p>
            <a:pPr marL="457200" indent="-457200" eaLnBrk="1" hangingPunct="1">
              <a:lnSpc>
                <a:spcPts val="2200"/>
              </a:lnSpc>
              <a:buFontTx/>
              <a:buChar char="-"/>
              <a:defRPr/>
            </a:pPr>
            <a:r>
              <a:rPr lang="ru-RU" altLang="ru-RU" sz="2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latin typeface="+mn-lt"/>
              </a:rPr>
              <a:t>ходатайство от  школы,</a:t>
            </a:r>
          </a:p>
          <a:p>
            <a:pPr marL="457200" indent="-457200" eaLnBrk="1" hangingPunct="1">
              <a:lnSpc>
                <a:spcPts val="2200"/>
              </a:lnSpc>
              <a:buFontTx/>
              <a:buChar char="-"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n-lt"/>
              </a:rPr>
              <a:t> копия заявления родителей,</a:t>
            </a:r>
          </a:p>
          <a:p>
            <a:pPr marL="457200" indent="-457200" eaLnBrk="1" hangingPunct="1">
              <a:lnSpc>
                <a:spcPts val="2200"/>
              </a:lnSpc>
              <a:buFontTx/>
              <a:buChar char="-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latin typeface="+mn-lt"/>
              </a:rPr>
              <a:t>копия свидетельства о рождении,</a:t>
            </a:r>
          </a:p>
          <a:p>
            <a:pPr marL="457200" indent="-457200" eaLnBrk="1" hangingPunct="1">
              <a:lnSpc>
                <a:spcPts val="2200"/>
              </a:lnSpc>
              <a:buFontTx/>
              <a:buChar char="-"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n-lt"/>
              </a:rPr>
              <a:t> копия заключения ЦПМСС</a:t>
            </a:r>
          </a:p>
        </p:txBody>
      </p:sp>
      <p:pic>
        <p:nvPicPr>
          <p:cNvPr id="54282" name="Picture 7" descr="C:\Users\makarova_ov\Pictures\Новая папка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r="2689"/>
          <a:stretch>
            <a:fillRect/>
          </a:stretch>
        </p:blipFill>
        <p:spPr bwMode="auto">
          <a:xfrm>
            <a:off x="81037" y="141370"/>
            <a:ext cx="2043038" cy="137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2124075" y="277813"/>
            <a:ext cx="6842125" cy="11430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Условия зачисления ребенка </a:t>
            </a:r>
            <a:br>
              <a:rPr lang="ru-RU" altLang="ru-RU" sz="3600" b="1" dirty="0" smtClean="0">
                <a:solidFill>
                  <a:srgbClr val="C00000"/>
                </a:solidFill>
              </a:rPr>
            </a:br>
            <a:r>
              <a:rPr lang="ru-RU" altLang="ru-RU" sz="3600" b="1" dirty="0" smtClean="0">
                <a:solidFill>
                  <a:srgbClr val="C00000"/>
                </a:solidFill>
              </a:rPr>
              <a:t>старше 8 лет</a:t>
            </a:r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8AACF6-94C5-4A0F-81BB-5DB210807D5F}" type="slidenum">
              <a:rPr lang="en-US" altLang="ru-RU">
                <a:solidFill>
                  <a:srgbClr val="898989"/>
                </a:solidFill>
              </a:rPr>
              <a:pPr/>
              <a:t>5</a:t>
            </a:fld>
            <a:endParaRPr lang="en-US" altLang="ru-RU">
              <a:solidFill>
                <a:srgbClr val="898989"/>
              </a:solidFill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330200" y="1412875"/>
            <a:ext cx="754063" cy="1416050"/>
          </a:xfrm>
          <a:custGeom>
            <a:avLst/>
            <a:gdLst>
              <a:gd name="connsiteX0" fmla="*/ 0 w 851772"/>
              <a:gd name="connsiteY0" fmla="*/ 0 h 504056"/>
              <a:gd name="connsiteX1" fmla="*/ 851772 w 851772"/>
              <a:gd name="connsiteY1" fmla="*/ 0 h 504056"/>
              <a:gd name="connsiteX2" fmla="*/ 851772 w 851772"/>
              <a:gd name="connsiteY2" fmla="*/ 504056 h 504056"/>
              <a:gd name="connsiteX3" fmla="*/ 0 w 851772"/>
              <a:gd name="connsiteY3" fmla="*/ 504056 h 504056"/>
              <a:gd name="connsiteX4" fmla="*/ 0 w 851772"/>
              <a:gd name="connsiteY4" fmla="*/ 0 h 504056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0 w 851772"/>
              <a:gd name="connsiteY3" fmla="*/ 678228 h 678228"/>
              <a:gd name="connsiteX4" fmla="*/ 0 w 851772"/>
              <a:gd name="connsiteY4" fmla="*/ 174172 h 678228"/>
              <a:gd name="connsiteX0" fmla="*/ 0 w 851772"/>
              <a:gd name="connsiteY0" fmla="*/ 174172 h 774022"/>
              <a:gd name="connsiteX1" fmla="*/ 851772 w 851772"/>
              <a:gd name="connsiteY1" fmla="*/ 0 h 774022"/>
              <a:gd name="connsiteX2" fmla="*/ 851772 w 851772"/>
              <a:gd name="connsiteY2" fmla="*/ 678228 h 774022"/>
              <a:gd name="connsiteX3" fmla="*/ 130628 w 851772"/>
              <a:gd name="connsiteY3" fmla="*/ 774022 h 774022"/>
              <a:gd name="connsiteX4" fmla="*/ 0 w 851772"/>
              <a:gd name="connsiteY4" fmla="*/ 174172 h 774022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156753 w 851772"/>
              <a:gd name="connsiteY3" fmla="*/ 660811 h 678228"/>
              <a:gd name="connsiteX4" fmla="*/ 0 w 851772"/>
              <a:gd name="connsiteY4" fmla="*/ 174172 h 678228"/>
              <a:gd name="connsiteX0" fmla="*/ 0 w 851772"/>
              <a:gd name="connsiteY0" fmla="*/ 174172 h 704353"/>
              <a:gd name="connsiteX1" fmla="*/ 851772 w 851772"/>
              <a:gd name="connsiteY1" fmla="*/ 0 h 704353"/>
              <a:gd name="connsiteX2" fmla="*/ 851772 w 851772"/>
              <a:gd name="connsiteY2" fmla="*/ 678228 h 704353"/>
              <a:gd name="connsiteX3" fmla="*/ 156753 w 851772"/>
              <a:gd name="connsiteY3" fmla="*/ 704353 h 704353"/>
              <a:gd name="connsiteX4" fmla="*/ 0 w 851772"/>
              <a:gd name="connsiteY4" fmla="*/ 174172 h 704353"/>
              <a:gd name="connsiteX0" fmla="*/ 0 w 851772"/>
              <a:gd name="connsiteY0" fmla="*/ 174172 h 695645"/>
              <a:gd name="connsiteX1" fmla="*/ 851772 w 851772"/>
              <a:gd name="connsiteY1" fmla="*/ 0 h 695645"/>
              <a:gd name="connsiteX2" fmla="*/ 851772 w 851772"/>
              <a:gd name="connsiteY2" fmla="*/ 678228 h 695645"/>
              <a:gd name="connsiteX3" fmla="*/ 148044 w 851772"/>
              <a:gd name="connsiteY3" fmla="*/ 695645 h 695645"/>
              <a:gd name="connsiteX4" fmla="*/ 0 w 851772"/>
              <a:gd name="connsiteY4" fmla="*/ 174172 h 695645"/>
              <a:gd name="connsiteX0" fmla="*/ 0 w 834354"/>
              <a:gd name="connsiteY0" fmla="*/ 263383 h 695645"/>
              <a:gd name="connsiteX1" fmla="*/ 834354 w 834354"/>
              <a:gd name="connsiteY1" fmla="*/ 0 h 695645"/>
              <a:gd name="connsiteX2" fmla="*/ 834354 w 834354"/>
              <a:gd name="connsiteY2" fmla="*/ 678228 h 695645"/>
              <a:gd name="connsiteX3" fmla="*/ 130626 w 834354"/>
              <a:gd name="connsiteY3" fmla="*/ 695645 h 695645"/>
              <a:gd name="connsiteX4" fmla="*/ 0 w 834354"/>
              <a:gd name="connsiteY4" fmla="*/ 263383 h 6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54" h="695645">
                <a:moveTo>
                  <a:pt x="0" y="263383"/>
                </a:moveTo>
                <a:lnTo>
                  <a:pt x="834354" y="0"/>
                </a:lnTo>
                <a:lnTo>
                  <a:pt x="834354" y="678228"/>
                </a:lnTo>
                <a:lnTo>
                  <a:pt x="130626" y="695645"/>
                </a:lnTo>
                <a:lnTo>
                  <a:pt x="0" y="26338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>
              <a:solidFill>
                <a:prstClr val="white"/>
              </a:solidFill>
            </a:endParaRPr>
          </a:p>
        </p:txBody>
      </p:sp>
      <p:sp>
        <p:nvSpPr>
          <p:cNvPr id="8" name="Трапеция 10"/>
          <p:cNvSpPr/>
          <p:nvPr/>
        </p:nvSpPr>
        <p:spPr>
          <a:xfrm flipV="1">
            <a:off x="327330" y="1575862"/>
            <a:ext cx="8489950" cy="2649388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0793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0793" y="0"/>
                </a:lnTo>
                <a:lnTo>
                  <a:pt x="4524180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9271" name="Прямоугольник 8"/>
          <p:cNvSpPr>
            <a:spLocks noChangeArrowheads="1"/>
          </p:cNvSpPr>
          <p:nvPr/>
        </p:nvSpPr>
        <p:spPr bwMode="auto">
          <a:xfrm>
            <a:off x="618316" y="1665374"/>
            <a:ext cx="8074025" cy="2893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600" b="1" dirty="0" smtClean="0">
                <a:solidFill>
                  <a:srgbClr val="000000"/>
                </a:solidFill>
                <a:latin typeface="+mn-lt"/>
              </a:rPr>
              <a:t>Медицинское заключение о наличии показаний, не позволивших начать обучение  в установленные сроки ( при наличии),</a:t>
            </a:r>
          </a:p>
          <a:p>
            <a:pPr eaLnBrk="1" hangingPunct="1">
              <a:defRPr/>
            </a:pPr>
            <a:r>
              <a:rPr lang="ru-RU" altLang="ru-RU" sz="2600" b="1" dirty="0" smtClean="0">
                <a:solidFill>
                  <a:srgbClr val="000000"/>
                </a:solidFill>
                <a:latin typeface="+mn-lt"/>
              </a:rPr>
              <a:t>заключение ПМПК о программе обучения (при наличии отклонений в развитии),</a:t>
            </a:r>
          </a:p>
          <a:p>
            <a:pPr eaLnBrk="1" hangingPunct="1">
              <a:defRPr/>
            </a:pPr>
            <a:r>
              <a:rPr lang="ru-RU" altLang="ru-RU" sz="2600" b="1" dirty="0" smtClean="0">
                <a:solidFill>
                  <a:srgbClr val="000000"/>
                </a:solidFill>
                <a:latin typeface="+mn-lt"/>
              </a:rPr>
              <a:t>объяснительная от родителей </a:t>
            </a:r>
            <a:endParaRPr lang="ru-RU" altLang="ru-RU" sz="2600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altLang="ru-RU" sz="2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Прямоугольник 2"/>
          <p:cNvSpPr/>
          <p:nvPr/>
        </p:nvSpPr>
        <p:spPr>
          <a:xfrm>
            <a:off x="197644" y="4339550"/>
            <a:ext cx="747713" cy="1498600"/>
          </a:xfrm>
          <a:custGeom>
            <a:avLst/>
            <a:gdLst>
              <a:gd name="connsiteX0" fmla="*/ 0 w 851772"/>
              <a:gd name="connsiteY0" fmla="*/ 0 h 504056"/>
              <a:gd name="connsiteX1" fmla="*/ 851772 w 851772"/>
              <a:gd name="connsiteY1" fmla="*/ 0 h 504056"/>
              <a:gd name="connsiteX2" fmla="*/ 851772 w 851772"/>
              <a:gd name="connsiteY2" fmla="*/ 504056 h 504056"/>
              <a:gd name="connsiteX3" fmla="*/ 0 w 851772"/>
              <a:gd name="connsiteY3" fmla="*/ 504056 h 504056"/>
              <a:gd name="connsiteX4" fmla="*/ 0 w 851772"/>
              <a:gd name="connsiteY4" fmla="*/ 0 h 504056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0 w 851772"/>
              <a:gd name="connsiteY3" fmla="*/ 678228 h 678228"/>
              <a:gd name="connsiteX4" fmla="*/ 0 w 851772"/>
              <a:gd name="connsiteY4" fmla="*/ 174172 h 678228"/>
              <a:gd name="connsiteX0" fmla="*/ 0 w 851772"/>
              <a:gd name="connsiteY0" fmla="*/ 174172 h 774022"/>
              <a:gd name="connsiteX1" fmla="*/ 851772 w 851772"/>
              <a:gd name="connsiteY1" fmla="*/ 0 h 774022"/>
              <a:gd name="connsiteX2" fmla="*/ 851772 w 851772"/>
              <a:gd name="connsiteY2" fmla="*/ 678228 h 774022"/>
              <a:gd name="connsiteX3" fmla="*/ 130628 w 851772"/>
              <a:gd name="connsiteY3" fmla="*/ 774022 h 774022"/>
              <a:gd name="connsiteX4" fmla="*/ 0 w 851772"/>
              <a:gd name="connsiteY4" fmla="*/ 174172 h 774022"/>
              <a:gd name="connsiteX0" fmla="*/ 0 w 851772"/>
              <a:gd name="connsiteY0" fmla="*/ 174172 h 678228"/>
              <a:gd name="connsiteX1" fmla="*/ 851772 w 851772"/>
              <a:gd name="connsiteY1" fmla="*/ 0 h 678228"/>
              <a:gd name="connsiteX2" fmla="*/ 851772 w 851772"/>
              <a:gd name="connsiteY2" fmla="*/ 678228 h 678228"/>
              <a:gd name="connsiteX3" fmla="*/ 156753 w 851772"/>
              <a:gd name="connsiteY3" fmla="*/ 660811 h 678228"/>
              <a:gd name="connsiteX4" fmla="*/ 0 w 851772"/>
              <a:gd name="connsiteY4" fmla="*/ 174172 h 678228"/>
              <a:gd name="connsiteX0" fmla="*/ 0 w 851772"/>
              <a:gd name="connsiteY0" fmla="*/ 174172 h 704353"/>
              <a:gd name="connsiteX1" fmla="*/ 851772 w 851772"/>
              <a:gd name="connsiteY1" fmla="*/ 0 h 704353"/>
              <a:gd name="connsiteX2" fmla="*/ 851772 w 851772"/>
              <a:gd name="connsiteY2" fmla="*/ 678228 h 704353"/>
              <a:gd name="connsiteX3" fmla="*/ 156753 w 851772"/>
              <a:gd name="connsiteY3" fmla="*/ 704353 h 704353"/>
              <a:gd name="connsiteX4" fmla="*/ 0 w 851772"/>
              <a:gd name="connsiteY4" fmla="*/ 174172 h 704353"/>
              <a:gd name="connsiteX0" fmla="*/ 0 w 851772"/>
              <a:gd name="connsiteY0" fmla="*/ 174172 h 695645"/>
              <a:gd name="connsiteX1" fmla="*/ 851772 w 851772"/>
              <a:gd name="connsiteY1" fmla="*/ 0 h 695645"/>
              <a:gd name="connsiteX2" fmla="*/ 851772 w 851772"/>
              <a:gd name="connsiteY2" fmla="*/ 678228 h 695645"/>
              <a:gd name="connsiteX3" fmla="*/ 148044 w 851772"/>
              <a:gd name="connsiteY3" fmla="*/ 695645 h 695645"/>
              <a:gd name="connsiteX4" fmla="*/ 0 w 851772"/>
              <a:gd name="connsiteY4" fmla="*/ 174172 h 695645"/>
              <a:gd name="connsiteX0" fmla="*/ 0 w 834354"/>
              <a:gd name="connsiteY0" fmla="*/ 263383 h 695645"/>
              <a:gd name="connsiteX1" fmla="*/ 834354 w 834354"/>
              <a:gd name="connsiteY1" fmla="*/ 0 h 695645"/>
              <a:gd name="connsiteX2" fmla="*/ 834354 w 834354"/>
              <a:gd name="connsiteY2" fmla="*/ 678228 h 695645"/>
              <a:gd name="connsiteX3" fmla="*/ 130626 w 834354"/>
              <a:gd name="connsiteY3" fmla="*/ 695645 h 695645"/>
              <a:gd name="connsiteX4" fmla="*/ 0 w 834354"/>
              <a:gd name="connsiteY4" fmla="*/ 263383 h 6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54" h="695645">
                <a:moveTo>
                  <a:pt x="0" y="263383"/>
                </a:moveTo>
                <a:lnTo>
                  <a:pt x="834354" y="0"/>
                </a:lnTo>
                <a:lnTo>
                  <a:pt x="834354" y="678228"/>
                </a:lnTo>
                <a:lnTo>
                  <a:pt x="130626" y="695645"/>
                </a:lnTo>
                <a:lnTo>
                  <a:pt x="0" y="26338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>
              <a:solidFill>
                <a:prstClr val="white"/>
              </a:solidFill>
            </a:endParaRPr>
          </a:p>
        </p:txBody>
      </p:sp>
      <p:sp>
        <p:nvSpPr>
          <p:cNvPr id="11" name="Трапеция 16"/>
          <p:cNvSpPr/>
          <p:nvPr/>
        </p:nvSpPr>
        <p:spPr>
          <a:xfrm flipV="1">
            <a:off x="373062" y="4650700"/>
            <a:ext cx="8447088" cy="2018660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9501 w 4524180"/>
              <a:gd name="connsiteY2" fmla="*/ 8708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9501" y="8708"/>
                </a:lnTo>
                <a:cubicBezTo>
                  <a:pt x="4521061" y="197827"/>
                  <a:pt x="4522620" y="386945"/>
                  <a:pt x="4524180" y="576064"/>
                </a:cubicBez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9274" name="Прямоугольник 11"/>
          <p:cNvSpPr>
            <a:spLocks noChangeArrowheads="1"/>
          </p:cNvSpPr>
          <p:nvPr/>
        </p:nvSpPr>
        <p:spPr bwMode="auto">
          <a:xfrm>
            <a:off x="769938" y="4739363"/>
            <a:ext cx="8050212" cy="178510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ru-RU" altLang="ru-RU" sz="2600" b="1" dirty="0" smtClean="0">
                <a:solidFill>
                  <a:srgbClr val="000000"/>
                </a:solidFill>
                <a:latin typeface="+mn-lt"/>
              </a:rPr>
              <a:t>Документы, направляемые в управление образования от  ОО:</a:t>
            </a:r>
          </a:p>
          <a:p>
            <a:pPr marL="457200" indent="-457200" eaLnBrk="1" hangingPunct="1">
              <a:lnSpc>
                <a:spcPts val="2200"/>
              </a:lnSpc>
              <a:buFontTx/>
              <a:buChar char="-"/>
              <a:defRPr/>
            </a:pPr>
            <a:r>
              <a:rPr lang="ru-RU" altLang="ru-RU" sz="2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latin typeface="+mn-lt"/>
              </a:rPr>
              <a:t>ходатайство от  школы,</a:t>
            </a:r>
          </a:p>
          <a:p>
            <a:pPr marL="457200" indent="-457200" eaLnBrk="1" hangingPunct="1">
              <a:lnSpc>
                <a:spcPts val="2200"/>
              </a:lnSpc>
              <a:buFontTx/>
              <a:buChar char="-"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n-lt"/>
              </a:rPr>
              <a:t> копия заявления родителей,</a:t>
            </a:r>
          </a:p>
          <a:p>
            <a:pPr marL="457200" indent="-457200" eaLnBrk="1" hangingPunct="1">
              <a:lnSpc>
                <a:spcPts val="2200"/>
              </a:lnSpc>
              <a:buFontTx/>
              <a:buChar char="-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latin typeface="+mn-lt"/>
              </a:rPr>
              <a:t>копия свидетельства о рождении,</a:t>
            </a:r>
          </a:p>
          <a:p>
            <a:pPr marL="457200" indent="-457200" eaLnBrk="1" hangingPunct="1">
              <a:lnSpc>
                <a:spcPts val="2200"/>
              </a:lnSpc>
              <a:buFontTx/>
              <a:buChar char="-"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n-lt"/>
              </a:rPr>
              <a:t> копии других документов</a:t>
            </a:r>
          </a:p>
        </p:txBody>
      </p:sp>
      <p:pic>
        <p:nvPicPr>
          <p:cNvPr id="54282" name="Picture 7" descr="C:\Users\makarova_ov\Pictures\Новая папка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r="2689"/>
          <a:stretch>
            <a:fillRect/>
          </a:stretch>
        </p:blipFill>
        <p:spPr bwMode="auto">
          <a:xfrm>
            <a:off x="81037" y="141370"/>
            <a:ext cx="2043038" cy="137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674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Информация о количестве  мест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в 1 класс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ru-RU" sz="2400" dirty="0"/>
              <a:t>Подробная информация об этом размещается на официальных сайтах и стендах образовательных организаций </a:t>
            </a:r>
            <a:r>
              <a:rPr lang="ru-RU" sz="2400" b="1" dirty="0">
                <a:solidFill>
                  <a:srgbClr val="0070C0"/>
                </a:solidFill>
              </a:rPr>
              <a:t>не позднее 10 календарных дней </a:t>
            </a:r>
            <a:r>
              <a:rPr lang="ru-RU" sz="2400" dirty="0"/>
              <a:t>с момента издания распорядительного акта </a:t>
            </a:r>
            <a:r>
              <a:rPr lang="ru-RU" sz="2400" dirty="0" smtClean="0"/>
              <a:t>о </a:t>
            </a:r>
            <a:r>
              <a:rPr lang="ru-RU" sz="2400" dirty="0"/>
              <a:t>закреплении образовательных организаций за соответственно конкретными </a:t>
            </a:r>
            <a:r>
              <a:rPr lang="ru-RU" sz="2400" dirty="0" smtClean="0"/>
              <a:t>территориями.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Информация о наличии свободных мест в первых классах для приема детей, не проживающих на закрепленной территории, </a:t>
            </a:r>
            <a:r>
              <a:rPr lang="ru-RU" sz="2400" dirty="0" smtClean="0"/>
              <a:t>должна быть  </a:t>
            </a:r>
            <a:r>
              <a:rPr lang="ru-RU" sz="2400" dirty="0"/>
              <a:t>опубликована не позднее 5 июля.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579A-58C1-409F-9714-4CC2F3F8CA91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61141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008112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Прием  заявлений  в  1  класс</a:t>
            </a:r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01BF0-6A9B-4B79-995E-62A01F791BF1}" type="slidenum">
              <a:rPr lang="en-US" altLang="ru-RU">
                <a:solidFill>
                  <a:srgbClr val="898989"/>
                </a:solidFill>
              </a:rPr>
              <a:pPr/>
              <a:t>7</a:t>
            </a:fld>
            <a:endParaRPr lang="en-US" altLang="ru-RU">
              <a:solidFill>
                <a:srgbClr val="89898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523851"/>
              </p:ext>
            </p:extLst>
          </p:nvPr>
        </p:nvGraphicFramePr>
        <p:xfrm>
          <a:off x="214313" y="2636912"/>
          <a:ext cx="8643937" cy="3894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4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1072">
                <a:tc>
                  <a:txBody>
                    <a:bodyPr/>
                    <a:lstStyle/>
                    <a:p>
                      <a:pPr algn="ctr"/>
                      <a:r>
                        <a:rPr lang="ru-RU" sz="2600" b="0" u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детей, </a:t>
                      </a:r>
                      <a:r>
                        <a:rPr lang="ru-RU" sz="2600" b="0" u="none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проживающих</a:t>
                      </a:r>
                      <a:r>
                        <a:rPr lang="ru-RU" sz="2600" b="0" u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закрепленной территории</a:t>
                      </a:r>
                      <a:endParaRPr lang="ru-RU" sz="26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30" marB="4573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начинается </a:t>
                      </a:r>
                      <a:r>
                        <a:rPr lang="ru-RU" sz="2600" b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1апреля </a:t>
                      </a: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завершается 30 июня</a:t>
                      </a:r>
                      <a:endParaRPr lang="ru-RU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30" marB="4573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29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ля детей, </a:t>
                      </a:r>
                      <a:r>
                        <a:rPr lang="ru-RU" sz="26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 проживающих 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закрепленной территории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30" marB="4573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начинается </a:t>
                      </a:r>
                      <a:r>
                        <a:rPr lang="ru-RU" sz="26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 6 июля 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текущего года до момента заполнения свободных мест, но не позднее 5 сентября текущего года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30" marB="4573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5311" name="Прямоугольник 2"/>
          <p:cNvSpPr>
            <a:spLocks noChangeArrowheads="1"/>
          </p:cNvSpPr>
          <p:nvPr/>
        </p:nvSpPr>
        <p:spPr bwMode="auto">
          <a:xfrm>
            <a:off x="124522" y="1484784"/>
            <a:ext cx="8856662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Конкретная дата и время начала приемной кампании определяется приказом руководителя ОО!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971600" y="179388"/>
            <a:ext cx="7055593" cy="814387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Способы подачи заявлений</a:t>
            </a: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683568" y="964578"/>
            <a:ext cx="6608762" cy="2376264"/>
          </a:xfrm>
          <a:solidFill>
            <a:schemeClr val="bg1"/>
          </a:solidFill>
        </p:spPr>
        <p:txBody>
          <a:bodyPr anchor="ctr" anchorCtr="1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1</a:t>
            </a:r>
            <a:r>
              <a:rPr lang="ru-RU" altLang="ru-RU" sz="2600" b="1" dirty="0" smtClean="0">
                <a:solidFill>
                  <a:schemeClr val="tx2"/>
                </a:solidFill>
              </a:rPr>
              <a:t>. при личном обращении;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600" b="1" dirty="0" smtClean="0">
                <a:solidFill>
                  <a:schemeClr val="tx2"/>
                </a:solidFill>
              </a:rPr>
              <a:t>2. в форме электронного документа с использованием  ЕПГУ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600" b="1" dirty="0" smtClean="0">
                <a:solidFill>
                  <a:schemeClr val="tx2"/>
                </a:solidFill>
              </a:rPr>
              <a:t>3. электронной почтой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600" b="1" dirty="0" smtClean="0">
                <a:solidFill>
                  <a:schemeClr val="tx2"/>
                </a:solidFill>
              </a:rPr>
              <a:t>4. почтой России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b="1" dirty="0" smtClean="0">
              <a:solidFill>
                <a:schemeClr val="tx2"/>
              </a:solidFill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B1E22C-EA0D-44D5-9E18-3FC217E1B0C1}" type="slidenum">
              <a:rPr lang="en-US" altLang="ru-RU">
                <a:solidFill>
                  <a:srgbClr val="898989"/>
                </a:solidFill>
              </a:rPr>
              <a:pPr/>
              <a:t>8</a:t>
            </a:fld>
            <a:endParaRPr lang="en-US" altLang="ru-RU">
              <a:solidFill>
                <a:srgbClr val="898989"/>
              </a:solidFill>
            </a:endParaRPr>
          </a:p>
        </p:txBody>
      </p:sp>
      <p:sp>
        <p:nvSpPr>
          <p:cNvPr id="12" name="Трапеция 10"/>
          <p:cNvSpPr/>
          <p:nvPr/>
        </p:nvSpPr>
        <p:spPr>
          <a:xfrm flipV="1">
            <a:off x="265113" y="3645023"/>
            <a:ext cx="8813800" cy="1080119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0793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0793" y="0"/>
                </a:lnTo>
                <a:lnTo>
                  <a:pt x="4524180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327" name="Прямоугольник 12"/>
          <p:cNvSpPr>
            <a:spLocks noChangeArrowheads="1"/>
          </p:cNvSpPr>
          <p:nvPr/>
        </p:nvSpPr>
        <p:spPr bwMode="auto">
          <a:xfrm>
            <a:off x="460375" y="3448050"/>
            <a:ext cx="9015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800" dirty="0">
              <a:solidFill>
                <a:srgbClr val="FFFF00"/>
              </a:solidFill>
            </a:endParaRPr>
          </a:p>
          <a:p>
            <a:pPr algn="ctr" eaLnBrk="1" hangingPunct="1"/>
            <a:r>
              <a:rPr lang="ru-RU" altLang="ru-RU" sz="2800" dirty="0">
                <a:solidFill>
                  <a:srgbClr val="FFFF00"/>
                </a:solidFill>
              </a:rPr>
              <a:t>Заявления, поданные разными способами, равнозначны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819150" y="3500438"/>
            <a:ext cx="411163" cy="6572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FF0000"/>
                </a:solidFill>
                <a:cs typeface="Arial" pitchFamily="34" charset="0"/>
              </a:rPr>
              <a:t>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7725" y="4808538"/>
            <a:ext cx="8296275" cy="2016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330" name="Содержимое 2"/>
          <p:cNvSpPr txBox="1">
            <a:spLocks/>
          </p:cNvSpPr>
          <p:nvPr/>
        </p:nvSpPr>
        <p:spPr bwMode="auto">
          <a:xfrm>
            <a:off x="1187450" y="4960938"/>
            <a:ext cx="7366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ru-RU" altLang="ru-RU" sz="26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600" dirty="0">
                <a:latin typeface="Calibri" panose="020F0502020204030204" pitchFamily="34" charset="0"/>
              </a:rPr>
              <a:t>Прием осуществляется </a:t>
            </a:r>
            <a:r>
              <a:rPr lang="ru-RU" altLang="ru-RU" sz="2600" b="1" dirty="0">
                <a:latin typeface="Calibri" panose="020F0502020204030204" pitchFamily="34" charset="0"/>
              </a:rPr>
              <a:t>по личному заявлению родителя </a:t>
            </a:r>
            <a:r>
              <a:rPr lang="ru-RU" altLang="ru-RU" sz="2600" dirty="0">
                <a:solidFill>
                  <a:srgbClr val="FF0000"/>
                </a:solidFill>
                <a:latin typeface="Calibri" panose="020F0502020204030204" pitchFamily="34" charset="0"/>
              </a:rPr>
              <a:t>(законного представителя) </a:t>
            </a:r>
            <a:r>
              <a:rPr lang="ru-RU" altLang="ru-RU" sz="2600" dirty="0">
                <a:latin typeface="Calibri" panose="020F0502020204030204" pitchFamily="34" charset="0"/>
              </a:rPr>
              <a:t>ребенка</a:t>
            </a:r>
            <a:r>
              <a:rPr lang="ru-RU" altLang="ru-RU" sz="2600" b="1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600" b="1" dirty="0">
                <a:latin typeface="Calibri" panose="020F0502020204030204" pitchFamily="34" charset="0"/>
              </a:rPr>
              <a:t>при предъявлении оригинала документа, удостоверяющего личность родителя 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600" dirty="0">
                <a:solidFill>
                  <a:srgbClr val="FF0000"/>
                </a:solidFill>
                <a:latin typeface="Calibri" panose="020F0502020204030204" pitchFamily="34" charset="0"/>
              </a:rPr>
              <a:t>(законного представителя)</a:t>
            </a:r>
          </a:p>
        </p:txBody>
      </p:sp>
      <p:pic>
        <p:nvPicPr>
          <p:cNvPr id="20" name="Picture 2" descr="http://images37.fotosik.pl/166/93b5ebb3419ed080gen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-36512" y="4402137"/>
            <a:ext cx="1266837" cy="1266837"/>
          </a:xfrm>
          <a:prstGeom prst="ellipse">
            <a:avLst/>
          </a:prstGeom>
          <a:noFill/>
          <a:extLst/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6910388" y="5943600"/>
            <a:ext cx="2233612" cy="914400"/>
          </a:xfrm>
          <a:prstGeom prst="wedgeRoundRectCallout">
            <a:avLst>
              <a:gd name="adj1" fmla="val -113472"/>
              <a:gd name="adj2" fmla="val -790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Копия паспорта!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538288" y="257175"/>
            <a:ext cx="7354887" cy="728663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В  </a:t>
            </a:r>
            <a:r>
              <a:rPr lang="ru-RU" altLang="ru-RU" sz="3600" b="1" dirty="0" smtClean="0">
                <a:solidFill>
                  <a:srgbClr val="C00000"/>
                </a:solidFill>
                <a:hlinkClick r:id="rId3" action="ppaction://hlinkfile"/>
              </a:rPr>
              <a:t>заявлении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  указываются</a:t>
            </a:r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1AE4C6-8275-41B4-8266-9C68187EA9C7}" type="slidenum">
              <a:rPr lang="en-US" altLang="ru-RU">
                <a:solidFill>
                  <a:srgbClr val="898989"/>
                </a:solidFill>
              </a:rPr>
              <a:pPr/>
              <a:t>9</a:t>
            </a:fld>
            <a:endParaRPr lang="en-US" altLang="ru-RU">
              <a:solidFill>
                <a:srgbClr val="898989"/>
              </a:solidFill>
            </a:endParaRPr>
          </a:p>
        </p:txBody>
      </p:sp>
      <p:sp>
        <p:nvSpPr>
          <p:cNvPr id="10" name="Трапеция 10"/>
          <p:cNvSpPr/>
          <p:nvPr/>
        </p:nvSpPr>
        <p:spPr>
          <a:xfrm flipV="1">
            <a:off x="442913" y="1258888"/>
            <a:ext cx="8245475" cy="576262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0793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0793" y="0"/>
                </a:lnTo>
                <a:lnTo>
                  <a:pt x="4524180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349" name="Прямоугольник 10"/>
          <p:cNvSpPr>
            <a:spLocks noChangeArrowheads="1"/>
          </p:cNvSpPr>
          <p:nvPr/>
        </p:nvSpPr>
        <p:spPr bwMode="auto">
          <a:xfrm>
            <a:off x="1322388" y="1190625"/>
            <a:ext cx="774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фамилия, имя, отчество ребенка</a:t>
            </a:r>
          </a:p>
        </p:txBody>
      </p:sp>
      <p:sp>
        <p:nvSpPr>
          <p:cNvPr id="13" name="Трапеция 16"/>
          <p:cNvSpPr/>
          <p:nvPr/>
        </p:nvSpPr>
        <p:spPr>
          <a:xfrm flipV="1">
            <a:off x="436563" y="1820863"/>
            <a:ext cx="8243887" cy="576262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9501 w 4524180"/>
              <a:gd name="connsiteY2" fmla="*/ 8708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9501" y="8708"/>
                </a:lnTo>
                <a:cubicBezTo>
                  <a:pt x="4521061" y="197827"/>
                  <a:pt x="4522620" y="386945"/>
                  <a:pt x="4524180" y="576064"/>
                </a:cubicBez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351" name="Прямоугольник 13"/>
          <p:cNvSpPr>
            <a:spLocks noChangeArrowheads="1"/>
          </p:cNvSpPr>
          <p:nvPr/>
        </p:nvSpPr>
        <p:spPr bwMode="auto">
          <a:xfrm>
            <a:off x="1435100" y="1727200"/>
            <a:ext cx="7596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дата рождения ребенка</a:t>
            </a:r>
          </a:p>
        </p:txBody>
      </p:sp>
      <p:sp>
        <p:nvSpPr>
          <p:cNvPr id="16" name="Трапеция 20"/>
          <p:cNvSpPr/>
          <p:nvPr/>
        </p:nvSpPr>
        <p:spPr>
          <a:xfrm flipV="1">
            <a:off x="442913" y="2381250"/>
            <a:ext cx="8245475" cy="576263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9501 w 4524180"/>
              <a:gd name="connsiteY2" fmla="*/ 8708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9501" y="8708"/>
                </a:lnTo>
                <a:cubicBezTo>
                  <a:pt x="4521061" y="197827"/>
                  <a:pt x="4522620" y="386945"/>
                  <a:pt x="4524180" y="576064"/>
                </a:cubicBez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353" name="Прямоугольник 16"/>
          <p:cNvSpPr>
            <a:spLocks noChangeArrowheads="1"/>
          </p:cNvSpPr>
          <p:nvPr/>
        </p:nvSpPr>
        <p:spPr bwMode="auto">
          <a:xfrm>
            <a:off x="1346200" y="2428875"/>
            <a:ext cx="74580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ru-RU" altLang="ru-RU" sz="2300" b="1"/>
              <a:t>фамилия, имя, отчество </a:t>
            </a:r>
            <a:r>
              <a:rPr lang="ru-RU" altLang="ru-RU" sz="2300" b="1">
                <a:solidFill>
                  <a:srgbClr val="FF0000"/>
                </a:solidFill>
              </a:rPr>
              <a:t>родителей ребенка</a:t>
            </a:r>
          </a:p>
        </p:txBody>
      </p:sp>
      <p:sp>
        <p:nvSpPr>
          <p:cNvPr id="19" name="Трапеция 24"/>
          <p:cNvSpPr/>
          <p:nvPr/>
        </p:nvSpPr>
        <p:spPr>
          <a:xfrm flipV="1">
            <a:off x="433388" y="3000375"/>
            <a:ext cx="8243887" cy="574675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9501 w 4524180"/>
              <a:gd name="connsiteY2" fmla="*/ 8709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9501" y="8709"/>
                </a:lnTo>
                <a:cubicBezTo>
                  <a:pt x="4521061" y="197827"/>
                  <a:pt x="4522620" y="386946"/>
                  <a:pt x="4524180" y="576064"/>
                </a:cubicBez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355" name="Прямоугольник 19"/>
          <p:cNvSpPr>
            <a:spLocks noChangeArrowheads="1"/>
          </p:cNvSpPr>
          <p:nvPr/>
        </p:nvSpPr>
        <p:spPr bwMode="auto">
          <a:xfrm>
            <a:off x="976313" y="3003550"/>
            <a:ext cx="7710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адрес места жительства ребенка, его родителей</a:t>
            </a:r>
          </a:p>
        </p:txBody>
      </p:sp>
      <p:sp>
        <p:nvSpPr>
          <p:cNvPr id="22" name="Трапеция 28"/>
          <p:cNvSpPr/>
          <p:nvPr/>
        </p:nvSpPr>
        <p:spPr>
          <a:xfrm flipV="1">
            <a:off x="436563" y="3562350"/>
            <a:ext cx="8243887" cy="576263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9501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9501" y="0"/>
                </a:lnTo>
                <a:cubicBezTo>
                  <a:pt x="4521061" y="192021"/>
                  <a:pt x="4522620" y="384043"/>
                  <a:pt x="4524180" y="576064"/>
                </a:cubicBez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357" name="Прямоугольник 22"/>
          <p:cNvSpPr>
            <a:spLocks noChangeArrowheads="1"/>
          </p:cNvSpPr>
          <p:nvPr/>
        </p:nvSpPr>
        <p:spPr bwMode="auto">
          <a:xfrm>
            <a:off x="717550" y="3649663"/>
            <a:ext cx="8035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контактные телефоны родителей, адрес электронной почты</a:t>
            </a:r>
          </a:p>
        </p:txBody>
      </p:sp>
      <p:sp>
        <p:nvSpPr>
          <p:cNvPr id="23" name="Трапеция 28"/>
          <p:cNvSpPr/>
          <p:nvPr/>
        </p:nvSpPr>
        <p:spPr>
          <a:xfrm rot="10800000" flipV="1">
            <a:off x="539287" y="4568032"/>
            <a:ext cx="8243887" cy="576262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9501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9501" y="0"/>
                </a:lnTo>
                <a:cubicBezTo>
                  <a:pt x="4521061" y="192021"/>
                  <a:pt x="4522620" y="384043"/>
                  <a:pt x="4524180" y="576064"/>
                </a:cubicBez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О  наличии права внеочередного, первоочередного или преимущественного приема</a:t>
            </a:r>
            <a:endParaRPr lang="ru-RU" sz="1600" b="1" cap="all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Трапеция 28"/>
          <p:cNvSpPr/>
          <p:nvPr/>
        </p:nvSpPr>
        <p:spPr>
          <a:xfrm rot="10800000" flipV="1">
            <a:off x="505777" y="5144295"/>
            <a:ext cx="8243887" cy="576262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9501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9501" y="0"/>
                </a:lnTo>
                <a:cubicBezTo>
                  <a:pt x="4521061" y="192021"/>
                  <a:pt x="4522620" y="384043"/>
                  <a:pt x="4524180" y="576064"/>
                </a:cubicBez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потребности ребенка в обучении по адаптированной программе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5" name="Трапеция 28"/>
          <p:cNvSpPr/>
          <p:nvPr/>
        </p:nvSpPr>
        <p:spPr>
          <a:xfrm rot="10800000" flipV="1">
            <a:off x="464046" y="5720702"/>
            <a:ext cx="8243887" cy="576263"/>
          </a:xfrm>
          <a:custGeom>
            <a:avLst/>
            <a:gdLst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380164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  <a:gd name="connsiteX0" fmla="*/ 0 w 4524180"/>
              <a:gd name="connsiteY0" fmla="*/ 576064 h 576064"/>
              <a:gd name="connsiteX1" fmla="*/ 144016 w 4524180"/>
              <a:gd name="connsiteY1" fmla="*/ 0 h 576064"/>
              <a:gd name="connsiteX2" fmla="*/ 4519501 w 4524180"/>
              <a:gd name="connsiteY2" fmla="*/ 0 h 576064"/>
              <a:gd name="connsiteX3" fmla="*/ 4524180 w 4524180"/>
              <a:gd name="connsiteY3" fmla="*/ 576064 h 576064"/>
              <a:gd name="connsiteX4" fmla="*/ 0 w 4524180"/>
              <a:gd name="connsiteY4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180" h="576064">
                <a:moveTo>
                  <a:pt x="0" y="576064"/>
                </a:moveTo>
                <a:lnTo>
                  <a:pt x="144016" y="0"/>
                </a:lnTo>
                <a:lnTo>
                  <a:pt x="4519501" y="0"/>
                </a:lnTo>
                <a:cubicBezTo>
                  <a:pt x="4521061" y="192021"/>
                  <a:pt x="4522620" y="384043"/>
                  <a:pt x="4524180" y="576064"/>
                </a:cubicBezTo>
                <a:lnTo>
                  <a:pt x="0" y="5760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ЯЗЫК ОБРАЗОВАНИЯ, РОДНОЙ ЯЗЫК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_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4291</TotalTime>
  <Words>2002</Words>
  <Application>Microsoft Office PowerPoint</Application>
  <PresentationFormat>Экран (4:3)</PresentationFormat>
  <Paragraphs>300</Paragraphs>
  <Slides>38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42</vt:i4>
      </vt:variant>
      <vt:variant>
        <vt:lpstr>Заголовки слайдов</vt:lpstr>
      </vt:variant>
      <vt:variant>
        <vt:i4>38</vt:i4>
      </vt:variant>
    </vt:vector>
  </HeadingPairs>
  <TitlesOfParts>
    <vt:vector size="80" baseType="lpstr">
      <vt:lpstr>Тема7</vt:lpstr>
      <vt:lpstr>4_Тема Office</vt:lpstr>
      <vt:lpstr>5_Тема Office</vt:lpstr>
      <vt:lpstr>Office Theme</vt:lpstr>
      <vt:lpstr>6_Тема Office</vt:lpstr>
      <vt:lpstr>7_Тема Office</vt:lpstr>
      <vt:lpstr>8_Тема Office</vt:lpstr>
      <vt:lpstr>1_Office Theme</vt:lpstr>
      <vt:lpstr>9_Тема Office</vt:lpstr>
      <vt:lpstr>2_Office Theme</vt:lpstr>
      <vt:lpstr>Тема3</vt:lpstr>
      <vt:lpstr>1_Тема Office</vt:lpstr>
      <vt:lpstr>2_Тема Office</vt:lpstr>
      <vt:lpstr>Тема4</vt:lpstr>
      <vt:lpstr>3_Тема Office</vt:lpstr>
      <vt:lpstr>10_Тема Office</vt:lpstr>
      <vt:lpstr>Тема5</vt:lpstr>
      <vt:lpstr>11_Тема Office</vt:lpstr>
      <vt:lpstr>12_Тема Office</vt:lpstr>
      <vt:lpstr>Тема6</vt:lpstr>
      <vt:lpstr>13_Тема Office</vt:lpstr>
      <vt:lpstr>14_Тема Office</vt:lpstr>
      <vt:lpstr>1_Тема7</vt:lpstr>
      <vt:lpstr>15_Тема Office</vt:lpstr>
      <vt:lpstr>16_Тема Office</vt:lpstr>
      <vt:lpstr>3_Office Theme</vt:lpstr>
      <vt:lpstr>17_Тема Office</vt:lpstr>
      <vt:lpstr>18_Тема Office</vt:lpstr>
      <vt:lpstr>19_Тема Office</vt:lpstr>
      <vt:lpstr>4_Office Theme</vt:lpstr>
      <vt:lpstr>20_Тема Office</vt:lpstr>
      <vt:lpstr>5_Office Theme</vt:lpstr>
      <vt:lpstr>2_Тема7</vt:lpstr>
      <vt:lpstr>21_Тема Office</vt:lpstr>
      <vt:lpstr>22_Тема Office</vt:lpstr>
      <vt:lpstr>6_Office Theme</vt:lpstr>
      <vt:lpstr>23_Тема Office</vt:lpstr>
      <vt:lpstr>24_Тема Office</vt:lpstr>
      <vt:lpstr>25_Тема Office</vt:lpstr>
      <vt:lpstr>7_Office Theme</vt:lpstr>
      <vt:lpstr>26_Тема Office</vt:lpstr>
      <vt:lpstr>8_Office Theme</vt:lpstr>
      <vt:lpstr>Приемная кампания   в 1 класс   в 2021 году</vt:lpstr>
      <vt:lpstr>Основные  документы</vt:lpstr>
      <vt:lpstr>Возраст приема в первый класс</vt:lpstr>
      <vt:lpstr>Условия зачисления ребенка  младше 6 лет 6 месяцев</vt:lpstr>
      <vt:lpstr>Условия зачисления ребенка  старше 8 лет</vt:lpstr>
      <vt:lpstr>Информация о количестве  мест  в 1 класс</vt:lpstr>
      <vt:lpstr>Прием  заявлений  в  1  класс</vt:lpstr>
      <vt:lpstr>Способы подачи заявлений</vt:lpstr>
      <vt:lpstr>В  заявлении  указываются</vt:lpstr>
      <vt:lpstr>Документы</vt:lpstr>
      <vt:lpstr>Документы</vt:lpstr>
      <vt:lpstr>Журнал регистрации  приема документов</vt:lpstr>
      <vt:lpstr>Зачисление</vt:lpstr>
      <vt:lpstr>Зачисление</vt:lpstr>
      <vt:lpstr>Собеседование, тестирование</vt:lpstr>
      <vt:lpstr>В случае отсутствия  свободных мест</vt:lpstr>
      <vt:lpstr>Процедуры при приеме  документов от заявителей</vt:lpstr>
      <vt:lpstr>Льготные категории</vt:lpstr>
      <vt:lpstr>Льготные категории</vt:lpstr>
      <vt:lpstr>Преимущественное право приема</vt:lpstr>
      <vt:lpstr>Подтверждение льготной категории</vt:lpstr>
      <vt:lpstr>Порядок зачисления детей с внеочередным, первоочередным и преимущественным правом приема </vt:lpstr>
      <vt:lpstr>Если заявление пришло  через ЕПГУ</vt:lpstr>
      <vt:lpstr>Время начала записи через ЕСГУ</vt:lpstr>
      <vt:lpstr>Приказы  ОО</vt:lpstr>
      <vt:lpstr>Приказы  ОО</vt:lpstr>
      <vt:lpstr>Критерии зачисления ребенка в 1 класс</vt:lpstr>
      <vt:lpstr>Документы в ОО</vt:lpstr>
      <vt:lpstr>Информация на сайте, стенде</vt:lpstr>
      <vt:lpstr>Дополнительная  информация на стенде</vt:lpstr>
      <vt:lpstr>Информация на сайте</vt:lpstr>
      <vt:lpstr>Выбор учителя и класса</vt:lpstr>
      <vt:lpstr>Алгоритм действий</vt:lpstr>
      <vt:lpstr>Алгоритм действий</vt:lpstr>
      <vt:lpstr>Алгоритм действий</vt:lpstr>
      <vt:lpstr>Алгоритм действий</vt:lpstr>
      <vt:lpstr>Алгоритм действий</vt:lpstr>
      <vt:lpstr>Презентация PowerPoint</vt:lpstr>
    </vt:vector>
  </TitlesOfParts>
  <Company>Управление Образования Администрации г. Ижевска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Макарова Ольга Владиславовна</dc:creator>
  <cp:lastModifiedBy>79066396142</cp:lastModifiedBy>
  <cp:revision>555</cp:revision>
  <cp:lastPrinted>2018-01-17T14:59:23Z</cp:lastPrinted>
  <dcterms:created xsi:type="dcterms:W3CDTF">2012-07-23T10:55:10Z</dcterms:created>
  <dcterms:modified xsi:type="dcterms:W3CDTF">2021-03-23T18:25:15Z</dcterms:modified>
</cp:coreProperties>
</file>