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1" r:id="rId4"/>
    <p:sldId id="282" r:id="rId5"/>
    <p:sldId id="257" r:id="rId6"/>
    <p:sldId id="258" r:id="rId7"/>
    <p:sldId id="259" r:id="rId8"/>
    <p:sldId id="271" r:id="rId9"/>
    <p:sldId id="260" r:id="rId10"/>
    <p:sldId id="272" r:id="rId11"/>
    <p:sldId id="261" r:id="rId12"/>
    <p:sldId id="262" r:id="rId13"/>
    <p:sldId id="263" r:id="rId14"/>
    <p:sldId id="273" r:id="rId15"/>
    <p:sldId id="264" r:id="rId16"/>
    <p:sldId id="265" r:id="rId17"/>
    <p:sldId id="266" r:id="rId18"/>
    <p:sldId id="274" r:id="rId19"/>
    <p:sldId id="275" r:id="rId20"/>
    <p:sldId id="267" r:id="rId21"/>
    <p:sldId id="268" r:id="rId22"/>
    <p:sldId id="269" r:id="rId23"/>
    <p:sldId id="277" r:id="rId24"/>
    <p:sldId id="278" r:id="rId25"/>
    <p:sldId id="276" r:id="rId26"/>
    <p:sldId id="270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5" autoAdjust="0"/>
    <p:restoredTop sz="94660"/>
  </p:normalViewPr>
  <p:slideViewPr>
    <p:cSldViewPr>
      <p:cViewPr varScale="1">
        <p:scale>
          <a:sx n="86" d="100"/>
          <a:sy n="86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569802C-A0F6-44DA-AC5D-CF90C17983D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75C4D08-0B07-420F-857C-72CF278AD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9802C-A0F6-44DA-AC5D-CF90C17983D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C4D08-0B07-420F-857C-72CF278AD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9802C-A0F6-44DA-AC5D-CF90C17983D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C4D08-0B07-420F-857C-72CF278AD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9802C-A0F6-44DA-AC5D-CF90C17983D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C4D08-0B07-420F-857C-72CF278AD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569802C-A0F6-44DA-AC5D-CF90C17983D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75C4D08-0B07-420F-857C-72CF278AD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9802C-A0F6-44DA-AC5D-CF90C17983D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75C4D08-0B07-420F-857C-72CF278AD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9802C-A0F6-44DA-AC5D-CF90C17983D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75C4D08-0B07-420F-857C-72CF278AD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9802C-A0F6-44DA-AC5D-CF90C17983D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C4D08-0B07-420F-857C-72CF278AD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9802C-A0F6-44DA-AC5D-CF90C17983D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C4D08-0B07-420F-857C-72CF278AD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569802C-A0F6-44DA-AC5D-CF90C17983D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75C4D08-0B07-420F-857C-72CF278AD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569802C-A0F6-44DA-AC5D-CF90C17983D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75C4D08-0B07-420F-857C-72CF278AD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569802C-A0F6-44DA-AC5D-CF90C17983D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75C4D08-0B07-420F-857C-72CF278AD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Вторая Мировая война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rw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428604"/>
            <a:ext cx="6215106" cy="553411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1942- советские войска прорвали фронт противника, под Сталинградом немецкая армия проиграла (всеобщая трудовая повинность- мужчины 16-65 лет, женщины 17-45 лет). Это стало предвестником краха нацистской Германии.</a:t>
            </a:r>
          </a:p>
          <a:p>
            <a:r>
              <a:rPr lang="ru-RU" dirty="0" smtClean="0"/>
              <a:t>12 июля 1943 Красная армия перешла в контрнаступление (Курская битва), что ознаменовало коренной перелом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Кризис итальянского фашизма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Союзники вытеснили итальянцев из Северной Африки, 10 июля 1943 высадились на Сицилии. Наступил кризис фашизма в Италии. Доверие к партии упало, численность ее сократилась с 5 до 2 млн. Большой фашистский совет выразил недоверие Муссолини, он был арестован по приказу короля, правительство возглавил </a:t>
            </a:r>
            <a:r>
              <a:rPr lang="ru-RU" dirty="0" err="1" smtClean="0"/>
              <a:t>Пьетро</a:t>
            </a:r>
            <a:r>
              <a:rPr lang="ru-RU" dirty="0" smtClean="0"/>
              <a:t> </a:t>
            </a:r>
            <a:r>
              <a:rPr lang="ru-RU" dirty="0" err="1" smtClean="0"/>
              <a:t>Бадольо</a:t>
            </a:r>
            <a:r>
              <a:rPr lang="ru-RU" dirty="0" smtClean="0"/>
              <a:t>, он распустил </a:t>
            </a:r>
            <a:r>
              <a:rPr lang="ru-RU" dirty="0" err="1" smtClean="0"/>
              <a:t>фашисткую</a:t>
            </a:r>
            <a:r>
              <a:rPr lang="ru-RU" dirty="0" smtClean="0"/>
              <a:t> партию, началась демократизация.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 сентября 1943 –перемирие между союзниками и Италией. Но большую часть страны оккупировала немецкая армия, которая вывезла Муссолини. На севере Италии он создал «республику  Сало», которая пала в апреле 1945 . Муссолини попытается бежать, но будет расстрелян и повешен вверх ногами на площади в Милане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gnum_picture_1578057188122133_norm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85794"/>
            <a:ext cx="8032853" cy="53578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fa7939d7fb1e43eea7c10e9a49ace3f-800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86874" cy="659015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1944- Красная армия полностью освободила территорию Украины, отбросила немецкие войска от Ленинграда, выйдя к границам Латвии, Литвы и Эстонии.</a:t>
            </a:r>
          </a:p>
          <a:p>
            <a:r>
              <a:rPr lang="ru-RU" dirty="0" smtClean="0"/>
              <a:t>Июнь 1944- открытие второго фронта в Нормандии (Северная Франция)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Свергнут фашистский режим </a:t>
            </a:r>
            <a:r>
              <a:rPr lang="ru-RU" dirty="0" err="1" smtClean="0"/>
              <a:t>Антонеску</a:t>
            </a:r>
            <a:r>
              <a:rPr lang="ru-RU" dirty="0" smtClean="0"/>
              <a:t> в Румынии.</a:t>
            </a:r>
          </a:p>
          <a:p>
            <a:r>
              <a:rPr lang="ru-RU" dirty="0" smtClean="0"/>
              <a:t>Новое правительство объявило войну Германии.</a:t>
            </a:r>
          </a:p>
          <a:p>
            <a:r>
              <a:rPr lang="ru-RU" dirty="0" smtClean="0"/>
              <a:t>Освобожден Белград под командованием </a:t>
            </a:r>
            <a:r>
              <a:rPr lang="ru-RU" dirty="0" err="1" smtClean="0"/>
              <a:t>Иосипа</a:t>
            </a:r>
            <a:r>
              <a:rPr lang="ru-RU" dirty="0" smtClean="0"/>
              <a:t> </a:t>
            </a:r>
            <a:r>
              <a:rPr lang="ru-RU" dirty="0" err="1" smtClean="0"/>
              <a:t>Броз</a:t>
            </a:r>
            <a:r>
              <a:rPr lang="ru-RU" dirty="0" smtClean="0"/>
              <a:t> Тито (</a:t>
            </a:r>
            <a:r>
              <a:rPr lang="ru-RU" dirty="0" err="1" smtClean="0"/>
              <a:t>Юголавия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rec59fal8-antonesc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357165"/>
            <a:ext cx="4500594" cy="635377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91684071_1500391_0801profimedija_f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308564"/>
            <a:ext cx="4286280" cy="65494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Концентрационные лагеря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Освенцим</a:t>
            </a:r>
          </a:p>
          <a:p>
            <a:r>
              <a:rPr lang="ru-RU" dirty="0" smtClean="0"/>
              <a:t>Дахау</a:t>
            </a:r>
          </a:p>
          <a:p>
            <a:r>
              <a:rPr lang="ru-RU" dirty="0" smtClean="0"/>
              <a:t>Треблинка</a:t>
            </a:r>
          </a:p>
          <a:p>
            <a:r>
              <a:rPr lang="ru-RU" dirty="0" smtClean="0"/>
              <a:t>Бухенвальд</a:t>
            </a:r>
          </a:p>
          <a:p>
            <a:r>
              <a:rPr lang="ru-RU" dirty="0" err="1" smtClean="0"/>
              <a:t>Собибор</a:t>
            </a:r>
            <a:r>
              <a:rPr lang="ru-RU" dirty="0" smtClean="0"/>
              <a:t>…</a:t>
            </a:r>
          </a:p>
          <a:p>
            <a:pPr>
              <a:buNone/>
            </a:pPr>
            <a:r>
              <a:rPr lang="ru-RU" dirty="0" smtClean="0"/>
              <a:t>За годы войны истреблено более 6 </a:t>
            </a:r>
            <a:r>
              <a:rPr lang="ru-RU" dirty="0" err="1" smtClean="0"/>
              <a:t>млн</a:t>
            </a:r>
            <a:r>
              <a:rPr lang="ru-RU" dirty="0" smtClean="0"/>
              <a:t> евреев…</a:t>
            </a:r>
          </a:p>
          <a:p>
            <a:pPr>
              <a:buNone/>
            </a:pPr>
            <a:r>
              <a:rPr lang="ru-RU" smtClean="0"/>
              <a:t>Холокост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конце 1944 военное положение Германии стало безнадежным. Последним актом отчаяния стало сражение в Арденнах.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89"/>
            <a:ext cx="8643998" cy="647455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Капитуляция Германии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25 апреля 1945 советские войска начали штурм Берлина. 30 апреля Гитлер и Ева Браун покончили жизнь самоубийством. 8 мая Германия капитулировала. 9 мая стало Днем Победы.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c71218dc606a3cee44360024e875d98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89"/>
            <a:ext cx="8715436" cy="654794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874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7715304" cy="624939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ag-der-befreiung---8--ma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937" y="714356"/>
            <a:ext cx="8890063" cy="500066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Капитуляция Японии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 1943 американцы постепенно теснили японцев в Тихом океане. В 1944 отбиты Филиппины и завершен разгром ее военных сил. В 1944 японцы впервые использовали пилотов-камикадзе. </a:t>
            </a:r>
          </a:p>
          <a:p>
            <a:r>
              <a:rPr lang="ru-RU" dirty="0" smtClean="0"/>
              <a:t>В августе 1945 СССР вступил в войну с Японией. США бомбардировали Хиросиму и Нагасаки. Император Хирохито объявил о капитуляции 2 сентября 1945.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f4093652a18a609dc8bfea59afe05c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214290"/>
            <a:ext cx="8822163" cy="585791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 Сопротивления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Режим, установленный на оккупированных территориях ,вызывал недовольство. Население сопротивлялось:</a:t>
            </a:r>
          </a:p>
          <a:p>
            <a:r>
              <a:rPr lang="ru-RU" dirty="0" smtClean="0"/>
              <a:t>Подпольные группы</a:t>
            </a:r>
          </a:p>
          <a:p>
            <a:r>
              <a:rPr lang="ru-RU" dirty="0" smtClean="0"/>
              <a:t>Саботаж</a:t>
            </a:r>
          </a:p>
          <a:p>
            <a:r>
              <a:rPr lang="ru-RU" dirty="0" smtClean="0"/>
              <a:t>Диверсии</a:t>
            </a:r>
          </a:p>
          <a:p>
            <a:r>
              <a:rPr lang="ru-RU" dirty="0" smtClean="0"/>
              <a:t>Партизанские отряды</a:t>
            </a:r>
          </a:p>
          <a:p>
            <a:pPr>
              <a:buNone/>
            </a:pPr>
            <a:r>
              <a:rPr lang="ru-RU" dirty="0" smtClean="0"/>
              <a:t>«Свободная Франция» , Шарль де Голль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cale_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714356"/>
            <a:ext cx="8664986" cy="5357850"/>
          </a:xfrm>
        </p:spPr>
      </p:pic>
      <p:sp>
        <p:nvSpPr>
          <p:cNvPr id="1026" name="AutoShape 2" descr="https://avatars.dzeninfra.ru/get-zen_doc/1222191/pub_623cd6516c37cb26905ed96b_623cd763999fcc0d841f57d6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Вечером 22 июня Черчилль выразил солидарность с СССР. Подписана англо-советская декларация о взаимной помощи и поддержке(12 июля).</a:t>
            </a:r>
          </a:p>
          <a:p>
            <a:pPr>
              <a:buNone/>
            </a:pPr>
            <a:r>
              <a:rPr lang="ru-RU" dirty="0" smtClean="0"/>
              <a:t>Сотрудничество с США складывалось сложнее, т.к. США опасались, что Германия может угрожать и им. Рузвельт вводит всеобщую воинскую повинность.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Предупреждение А.Эйнштейна , США начинают работу над атомной бомбой.</a:t>
            </a:r>
          </a:p>
          <a:p>
            <a:pPr>
              <a:buNone/>
            </a:pPr>
            <a:r>
              <a:rPr lang="ru-RU" dirty="0" smtClean="0"/>
              <a:t>Принимается закон о ленд-лизе.</a:t>
            </a:r>
          </a:p>
          <a:p>
            <a:pPr>
              <a:buNone/>
            </a:pPr>
            <a:r>
              <a:rPr lang="ru-RU" dirty="0" smtClean="0"/>
              <a:t>США и  Великобритания подписывают Атлантическую хартию.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Проводится реорганизация политической системы по образцу  фашизма. Вместо политических партий – Ассоциация помощи трону. Общество военизировано.</a:t>
            </a:r>
          </a:p>
          <a:p>
            <a:pPr>
              <a:buNone/>
            </a:pPr>
            <a:r>
              <a:rPr lang="ru-RU" dirty="0" smtClean="0"/>
              <a:t>7 </a:t>
            </a:r>
            <a:r>
              <a:rPr lang="ru-RU" dirty="0" err="1" smtClean="0"/>
              <a:t>декарбя</a:t>
            </a:r>
            <a:r>
              <a:rPr lang="ru-RU" dirty="0" smtClean="0"/>
              <a:t> 1941 Япония атаковала базу США </a:t>
            </a:r>
            <a:r>
              <a:rPr lang="ru-RU" dirty="0" err="1" smtClean="0"/>
              <a:t>Перл-Харбор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Япония оккупировала Филиппины и Индонезию.</a:t>
            </a:r>
          </a:p>
          <a:p>
            <a:pPr>
              <a:buNone/>
            </a:pPr>
            <a:r>
              <a:rPr lang="ru-RU" dirty="0" smtClean="0"/>
              <a:t>Лозунг «Азия для Азиатов»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0022-162121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14289"/>
            <a:ext cx="4357718" cy="653657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После вступления в войну США союзники получили перевес. Но главным фронтом оставался советско-германский, второй фронт не открывался. Поэтому у СССР возникли подозрения, что США стремятся ослабить не только Германию, но и его.</a:t>
            </a:r>
          </a:p>
          <a:p>
            <a:r>
              <a:rPr lang="ru-RU" dirty="0" smtClean="0"/>
              <a:t>Союзники ограничивались боевыми действиями лишь в Африке. Эрвин </a:t>
            </a:r>
            <a:r>
              <a:rPr lang="ru-RU" dirty="0" err="1" smtClean="0"/>
              <a:t>Роммель</a:t>
            </a:r>
            <a:r>
              <a:rPr lang="ru-RU" dirty="0" smtClean="0"/>
              <a:t> – «лис пустыни»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203</TotalTime>
  <Words>534</Words>
  <Application>Microsoft Office PowerPoint</Application>
  <PresentationFormat>Экран (4:3)</PresentationFormat>
  <Paragraphs>45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Литейная</vt:lpstr>
      <vt:lpstr>Вторая Мировая война</vt:lpstr>
      <vt:lpstr>Концентрационные лагеря</vt:lpstr>
      <vt:lpstr>Движение Сопротивления</vt:lpstr>
      <vt:lpstr>Слайд 4</vt:lpstr>
      <vt:lpstr>США</vt:lpstr>
      <vt:lpstr>Слайд 6</vt:lpstr>
      <vt:lpstr>Япония</vt:lpstr>
      <vt:lpstr>Слайд 8</vt:lpstr>
      <vt:lpstr>Слайд 9</vt:lpstr>
      <vt:lpstr>Слайд 10</vt:lpstr>
      <vt:lpstr>Слайд 11</vt:lpstr>
      <vt:lpstr>Кризис итальянского фашизма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Капитуляция Германии</vt:lpstr>
      <vt:lpstr>Слайд 23</vt:lpstr>
      <vt:lpstr>Слайд 24</vt:lpstr>
      <vt:lpstr>Слайд 25</vt:lpstr>
      <vt:lpstr>Капитуляция Японии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31 каб</dc:creator>
  <cp:lastModifiedBy>31 каб</cp:lastModifiedBy>
  <cp:revision>21</cp:revision>
  <dcterms:created xsi:type="dcterms:W3CDTF">2022-12-08T07:39:44Z</dcterms:created>
  <dcterms:modified xsi:type="dcterms:W3CDTF">2023-11-20T06:26:54Z</dcterms:modified>
</cp:coreProperties>
</file>